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38"/>
  </p:notesMasterIdLst>
  <p:handoutMasterIdLst>
    <p:handoutMasterId r:id="rId39"/>
  </p:handoutMasterIdLst>
  <p:sldIdLst>
    <p:sldId id="263" r:id="rId5"/>
    <p:sldId id="270" r:id="rId6"/>
    <p:sldId id="349" r:id="rId7"/>
    <p:sldId id="289" r:id="rId8"/>
    <p:sldId id="348" r:id="rId9"/>
    <p:sldId id="377" r:id="rId10"/>
    <p:sldId id="291" r:id="rId11"/>
    <p:sldId id="378" r:id="rId12"/>
    <p:sldId id="351" r:id="rId13"/>
    <p:sldId id="376" r:id="rId14"/>
    <p:sldId id="353" r:id="rId15"/>
    <p:sldId id="356" r:id="rId16"/>
    <p:sldId id="361" r:id="rId17"/>
    <p:sldId id="375" r:id="rId18"/>
    <p:sldId id="368" r:id="rId19"/>
    <p:sldId id="357" r:id="rId20"/>
    <p:sldId id="358" r:id="rId21"/>
    <p:sldId id="366" r:id="rId22"/>
    <p:sldId id="362" r:id="rId23"/>
    <p:sldId id="367" r:id="rId24"/>
    <p:sldId id="354" r:id="rId25"/>
    <p:sldId id="364" r:id="rId26"/>
    <p:sldId id="363" r:id="rId27"/>
    <p:sldId id="359" r:id="rId28"/>
    <p:sldId id="365" r:id="rId29"/>
    <p:sldId id="360" r:id="rId30"/>
    <p:sldId id="355" r:id="rId31"/>
    <p:sldId id="342" r:id="rId32"/>
    <p:sldId id="280" r:id="rId33"/>
    <p:sldId id="299" r:id="rId34"/>
    <p:sldId id="312" r:id="rId35"/>
    <p:sldId id="346" r:id="rId36"/>
    <p:sldId id="347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Franklin Gothic Demi" panose="020B0703020102020204" pitchFamily="34" charset="0"/>
      <p:regular r:id="rId44"/>
      <p:bold r:id="rId45"/>
      <p:italic r:id="rId46"/>
      <p:boldItalic r:id="rId47"/>
    </p:embeddedFont>
    <p:embeddedFont>
      <p:font typeface="Open Sans Extrabold" panose="020B0906030804020204" pitchFamily="34" charset="0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31BED-D010-43BB-8B97-23D2FE1C0972}" v="1" dt="2023-06-02T23:24:0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 autoAdjust="0"/>
    <p:restoredTop sz="93203" autoAdjust="0"/>
  </p:normalViewPr>
  <p:slideViewPr>
    <p:cSldViewPr snapToGrid="0">
      <p:cViewPr varScale="1">
        <p:scale>
          <a:sx n="126" d="100"/>
          <a:sy n="126" d="100"/>
        </p:scale>
        <p:origin x="89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den Oliver [SSW]" userId="d5583623-44e1-4d75-b4ba-612dec0508ac" providerId="ADAL" clId="{70DED476-C09C-4A60-A518-2FC48655FA6F}"/>
    <pc:docChg chg="modSld">
      <pc:chgData name="Bryden Oliver [SSW]" userId="d5583623-44e1-4d75-b4ba-612dec0508ac" providerId="ADAL" clId="{70DED476-C09C-4A60-A518-2FC48655FA6F}" dt="2023-02-27T01:42:29.738" v="0"/>
      <pc:docMkLst>
        <pc:docMk/>
      </pc:docMkLst>
      <pc:sldChg chg="modNotesTx">
        <pc:chgData name="Bryden Oliver [SSW]" userId="d5583623-44e1-4d75-b4ba-612dec0508ac" providerId="ADAL" clId="{70DED476-C09C-4A60-A518-2FC48655FA6F}" dt="2023-02-27T01:42:29.738" v="0"/>
        <pc:sldMkLst>
          <pc:docMk/>
          <pc:sldMk cId="3067959345" sldId="263"/>
        </pc:sldMkLst>
      </pc:sldChg>
    </pc:docChg>
  </pc:docChgLst>
  <pc:docChgLst>
    <pc:chgData name="Geordie Robinson [SSW]" userId="S::geordierobinson@ssw.com.au::fd4be047-d0fe-427c-b3c6-71c9f35ad80f" providerId="AD" clId="Web-{AA0FFD90-735D-68CA-A107-3D62D67A77E1}"/>
    <pc:docChg chg="modSld sldOrd">
      <pc:chgData name="Geordie Robinson [SSW]" userId="S::geordierobinson@ssw.com.au::fd4be047-d0fe-427c-b3c6-71c9f35ad80f" providerId="AD" clId="Web-{AA0FFD90-735D-68CA-A107-3D62D67A77E1}" dt="2023-02-08T00:33:46.324" v="187" actId="1076"/>
      <pc:docMkLst>
        <pc:docMk/>
      </pc:docMkLst>
      <pc:sldChg chg="modSp">
        <pc:chgData name="Geordie Robinson [SSW]" userId="S::geordierobinson@ssw.com.au::fd4be047-d0fe-427c-b3c6-71c9f35ad80f" providerId="AD" clId="Web-{AA0FFD90-735D-68CA-A107-3D62D67A77E1}" dt="2023-02-08T00:02:56.556" v="91" actId="20577"/>
        <pc:sldMkLst>
          <pc:docMk/>
          <pc:sldMk cId="1011270017" sldId="262"/>
        </pc:sldMkLst>
        <pc:spChg chg="mod">
          <ac:chgData name="Geordie Robinson [SSW]" userId="S::geordierobinson@ssw.com.au::fd4be047-d0fe-427c-b3c6-71c9f35ad80f" providerId="AD" clId="Web-{AA0FFD90-735D-68CA-A107-3D62D67A77E1}" dt="2023-02-08T00:02:56.556" v="91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02:14.805" v="89" actId="1076"/>
          <ac:spMkLst>
            <pc:docMk/>
            <pc:sldMk cId="1011270017" sldId="262"/>
            <ac:spMk id="3" creationId="{0CE90B55-9AC1-1C44-0B33-256B62F9E55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5:36.748" v="110" actId="1076"/>
        <pc:sldMkLst>
          <pc:docMk/>
          <pc:sldMk cId="820777286" sldId="275"/>
        </pc:sldMkLst>
        <pc:spChg chg="mod">
          <ac:chgData name="Geordie Robinson [SSW]" userId="S::geordierobinson@ssw.com.au::fd4be047-d0fe-427c-b3c6-71c9f35ad80f" providerId="AD" clId="Web-{AA0FFD90-735D-68CA-A107-3D62D67A77E1}" dt="2023-02-08T00:15:36.748" v="110" actId="1076"/>
          <ac:spMkLst>
            <pc:docMk/>
            <pc:sldMk cId="820777286" sldId="275"/>
            <ac:spMk id="3" creationId="{4877DC79-2959-1B4C-B155-3185C07612E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47.880" v="167" actId="20577"/>
        <pc:sldMkLst>
          <pc:docMk/>
          <pc:sldMk cId="4144206899" sldId="290"/>
        </pc:sldMkLst>
        <pc:spChg chg="mod">
          <ac:chgData name="Geordie Robinson [SSW]" userId="S::geordierobinson@ssw.com.au::fd4be047-d0fe-427c-b3c6-71c9f35ad80f" providerId="AD" clId="Web-{AA0FFD90-735D-68CA-A107-3D62D67A77E1}" dt="2023-02-08T00:29:47.880" v="167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6:22.109" v="115" actId="20577"/>
        <pc:sldMkLst>
          <pc:docMk/>
          <pc:sldMk cId="2442279170" sldId="291"/>
        </pc:sldMkLst>
        <pc:spChg chg="mod">
          <ac:chgData name="Geordie Robinson [SSW]" userId="S::geordierobinson@ssw.com.au::fd4be047-d0fe-427c-b3c6-71c9f35ad80f" providerId="AD" clId="Web-{AA0FFD90-735D-68CA-A107-3D62D67A77E1}" dt="2023-02-08T00:16:22.109" v="115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23.444" v="172" actId="20577"/>
        <pc:sldMkLst>
          <pc:docMk/>
          <pc:sldMk cId="162939511" sldId="293"/>
        </pc:sldMkLst>
        <pc:spChg chg="mod">
          <ac:chgData name="Geordie Robinson [SSW]" userId="S::geordierobinson@ssw.com.au::fd4be047-d0fe-427c-b3c6-71c9f35ad80f" providerId="AD" clId="Web-{AA0FFD90-735D-68CA-A107-3D62D67A77E1}" dt="2023-02-08T00:30:23.444" v="172" actId="20577"/>
          <ac:spMkLst>
            <pc:docMk/>
            <pc:sldMk cId="162939511" sldId="293"/>
            <ac:spMk id="3" creationId="{21800A0D-ADCE-BEF0-2B78-70BF3E7D07BF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02.335" v="174" actId="20577"/>
        <pc:sldMkLst>
          <pc:docMk/>
          <pc:sldMk cId="2263462632" sldId="296"/>
        </pc:sldMkLst>
        <pc:spChg chg="mod">
          <ac:chgData name="Geordie Robinson [SSW]" userId="S::geordierobinson@ssw.com.au::fd4be047-d0fe-427c-b3c6-71c9f35ad80f" providerId="AD" clId="Web-{AA0FFD90-735D-68CA-A107-3D62D67A77E1}" dt="2023-02-08T00:31:02.335" v="174" actId="20577"/>
          <ac:spMkLst>
            <pc:docMk/>
            <pc:sldMk cId="2263462632" sldId="296"/>
            <ac:spMk id="3" creationId="{51FCBD92-E8B0-8683-FB83-E96B88C5DD0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15.417" v="184" actId="1076"/>
        <pc:sldMkLst>
          <pc:docMk/>
          <pc:sldMk cId="3187923147" sldId="297"/>
        </pc:sldMkLst>
        <pc:spChg chg="mod">
          <ac:chgData name="Geordie Robinson [SSW]" userId="S::geordierobinson@ssw.com.au::fd4be047-d0fe-427c-b3c6-71c9f35ad80f" providerId="AD" clId="Web-{AA0FFD90-735D-68CA-A107-3D62D67A77E1}" dt="2023-02-07T23:43:13.274" v="24" actId="20577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33:15.417" v="184" actId="1076"/>
          <ac:spMkLst>
            <pc:docMk/>
            <pc:sldMk cId="3187923147" sldId="297"/>
            <ac:spMk id="3" creationId="{358DCC94-0131-2209-55A2-06000A26F20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2:49.167" v="181" actId="1076"/>
        <pc:sldMkLst>
          <pc:docMk/>
          <pc:sldMk cId="377917752" sldId="300"/>
        </pc:sldMkLst>
        <pc:spChg chg="mod">
          <ac:chgData name="Geordie Robinson [SSW]" userId="S::geordierobinson@ssw.com.au::fd4be047-d0fe-427c-b3c6-71c9f35ad80f" providerId="AD" clId="Web-{AA0FFD90-735D-68CA-A107-3D62D67A77E1}" dt="2023-02-08T00:32:49.167" v="181" actId="1076"/>
          <ac:spMkLst>
            <pc:docMk/>
            <pc:sldMk cId="377917752" sldId="300"/>
            <ac:spMk id="3" creationId="{C74195DC-7E9D-1DE3-912C-E225CFEFDC4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46.324" v="187" actId="1076"/>
        <pc:sldMkLst>
          <pc:docMk/>
          <pc:sldMk cId="1678103874" sldId="301"/>
        </pc:sldMkLst>
        <pc:spChg chg="mod">
          <ac:chgData name="Geordie Robinson [SSW]" userId="S::geordierobinson@ssw.com.au::fd4be047-d0fe-427c-b3c6-71c9f35ad80f" providerId="AD" clId="Web-{AA0FFD90-735D-68CA-A107-3D62D67A77E1}" dt="2023-02-08T00:33:46.324" v="187" actId="1076"/>
          <ac:spMkLst>
            <pc:docMk/>
            <pc:sldMk cId="1678103874" sldId="301"/>
            <ac:spMk id="3" creationId="{3C59000C-8016-C58B-A0B5-FA679A11A7C9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7T23:38:25.407" v="15" actId="1076"/>
        <pc:sldMkLst>
          <pc:docMk/>
          <pc:sldMk cId="1684128688" sldId="316"/>
        </pc:sldMkLst>
        <pc:spChg chg="mod">
          <ac:chgData name="Geordie Robinson [SSW]" userId="S::geordierobinson@ssw.com.au::fd4be047-d0fe-427c-b3c6-71c9f35ad80f" providerId="AD" clId="Web-{AA0FFD90-735D-68CA-A107-3D62D67A77E1}" dt="2023-02-07T23:35:59.888" v="2" actId="20577"/>
          <ac:spMkLst>
            <pc:docMk/>
            <pc:sldMk cId="1684128688" sldId="316"/>
            <ac:spMk id="12" creationId="{00000000-0000-0000-0000-000000000000}"/>
          </ac:spMkLst>
        </pc:spChg>
        <pc:picChg chg="mod">
          <ac:chgData name="Geordie Robinson [SSW]" userId="S::geordierobinson@ssw.com.au::fd4be047-d0fe-427c-b3c6-71c9f35ad80f" providerId="AD" clId="Web-{AA0FFD90-735D-68CA-A107-3D62D67A77E1}" dt="2023-02-07T23:37:58.360" v="14" actId="1076"/>
          <ac:picMkLst>
            <pc:docMk/>
            <pc:sldMk cId="1684128688" sldId="316"/>
            <ac:picMk id="6" creationId="{3BC1EEB1-3BE7-4676-95C3-7FFBD0A2F7A5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6:48.795" v="8" actId="1076"/>
          <ac:picMkLst>
            <pc:docMk/>
            <pc:sldMk cId="1684128688" sldId="316"/>
            <ac:picMk id="7" creationId="{06057A43-9AB8-44EF-9C3D-196E4B5C3F1A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8:25.407" v="15" actId="1076"/>
          <ac:picMkLst>
            <pc:docMk/>
            <pc:sldMk cId="1684128688" sldId="316"/>
            <ac:picMk id="23" creationId="{00000000-0000-0000-0000-000000000000}"/>
          </ac:picMkLst>
        </pc:picChg>
      </pc:sldChg>
      <pc:sldChg chg="modSp ord">
        <pc:chgData name="Geordie Robinson [SSW]" userId="S::geordierobinson@ssw.com.au::fd4be047-d0fe-427c-b3c6-71c9f35ad80f" providerId="AD" clId="Web-{AA0FFD90-735D-68CA-A107-3D62D67A77E1}" dt="2023-02-08T00:01:16.663" v="86" actId="1076"/>
        <pc:sldMkLst>
          <pc:docMk/>
          <pc:sldMk cId="1723392966" sldId="323"/>
        </pc:sldMkLst>
        <pc:spChg chg="mod">
          <ac:chgData name="Geordie Robinson [SSW]" userId="S::geordierobinson@ssw.com.au::fd4be047-d0fe-427c-b3c6-71c9f35ad80f" providerId="AD" clId="Web-{AA0FFD90-735D-68CA-A107-3D62D67A77E1}" dt="2023-02-08T00:01:16.663" v="86" actId="1076"/>
          <ac:spMkLst>
            <pc:docMk/>
            <pc:sldMk cId="1723392966" sldId="323"/>
            <ac:spMk id="3" creationId="{E340F6F3-BA5A-DBED-5159-81A2F4427BF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3:22.541" v="92" actId="20577"/>
        <pc:sldMkLst>
          <pc:docMk/>
          <pc:sldMk cId="848528927" sldId="326"/>
        </pc:sldMkLst>
        <pc:spChg chg="mod">
          <ac:chgData name="Geordie Robinson [SSW]" userId="S::geordierobinson@ssw.com.au::fd4be047-d0fe-427c-b3c6-71c9f35ad80f" providerId="AD" clId="Web-{AA0FFD90-735D-68CA-A107-3D62D67A77E1}" dt="2023-02-08T00:03:22.541" v="92" actId="20577"/>
          <ac:spMkLst>
            <pc:docMk/>
            <pc:sldMk cId="848528927" sldId="326"/>
            <ac:spMk id="3" creationId="{A3138557-001A-02C5-09C1-3FF54B1B096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4:08.667" v="96" actId="1076"/>
        <pc:sldMkLst>
          <pc:docMk/>
          <pc:sldMk cId="3022249409" sldId="327"/>
        </pc:sldMkLst>
        <pc:spChg chg="mod">
          <ac:chgData name="Geordie Robinson [SSW]" userId="S::geordierobinson@ssw.com.au::fd4be047-d0fe-427c-b3c6-71c9f35ad80f" providerId="AD" clId="Web-{AA0FFD90-735D-68CA-A107-3D62D67A77E1}" dt="2023-02-08T00:04:08.667" v="96" actId="1076"/>
          <ac:spMkLst>
            <pc:docMk/>
            <pc:sldMk cId="3022249409" sldId="327"/>
            <ac:spMk id="3" creationId="{FD95692F-F06D-BE00-9DEB-A56B6CDEDA1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00.512" v="99" actId="1076"/>
        <pc:sldMkLst>
          <pc:docMk/>
          <pc:sldMk cId="2852365463" sldId="328"/>
        </pc:sldMkLst>
        <pc:spChg chg="mod">
          <ac:chgData name="Geordie Robinson [SSW]" userId="S::geordierobinson@ssw.com.au::fd4be047-d0fe-427c-b3c6-71c9f35ad80f" providerId="AD" clId="Web-{AA0FFD90-735D-68CA-A107-3D62D67A77E1}" dt="2023-02-08T00:05:00.512" v="99" actId="1076"/>
          <ac:spMkLst>
            <pc:docMk/>
            <pc:sldMk cId="2852365463" sldId="328"/>
            <ac:spMk id="3" creationId="{80260489-2751-D0D0-D782-86DF86E3185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25.122" v="100" actId="20577"/>
        <pc:sldMkLst>
          <pc:docMk/>
          <pc:sldMk cId="886102935" sldId="329"/>
        </pc:sldMkLst>
        <pc:spChg chg="mod">
          <ac:chgData name="Geordie Robinson [SSW]" userId="S::geordierobinson@ssw.com.au::fd4be047-d0fe-427c-b3c6-71c9f35ad80f" providerId="AD" clId="Web-{AA0FFD90-735D-68CA-A107-3D62D67A77E1}" dt="2023-02-08T00:05:25.122" v="100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4:33.809" v="105" actId="20577"/>
        <pc:sldMkLst>
          <pc:docMk/>
          <pc:sldMk cId="2573637433" sldId="330"/>
        </pc:sldMkLst>
        <pc:spChg chg="mod">
          <ac:chgData name="Geordie Robinson [SSW]" userId="S::geordierobinson@ssw.com.au::fd4be047-d0fe-427c-b3c6-71c9f35ad80f" providerId="AD" clId="Web-{AA0FFD90-735D-68CA-A107-3D62D67A77E1}" dt="2023-02-08T00:14:33.809" v="105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8:30.206" v="124" actId="1076"/>
        <pc:sldMkLst>
          <pc:docMk/>
          <pc:sldMk cId="4241004712" sldId="331"/>
        </pc:sldMkLst>
        <pc:spChg chg="mod">
          <ac:chgData name="Geordie Robinson [SSW]" userId="S::geordierobinson@ssw.com.au::fd4be047-d0fe-427c-b3c6-71c9f35ad80f" providerId="AD" clId="Web-{AA0FFD90-735D-68CA-A107-3D62D67A77E1}" dt="2023-02-08T00:18:30.206" v="124" actId="1076"/>
          <ac:spMkLst>
            <pc:docMk/>
            <pc:sldMk cId="4241004712" sldId="331"/>
            <ac:spMk id="3" creationId="{812B4DE9-14B5-6A8F-31FC-DB658611648A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6:53.688" v="138" actId="1076"/>
        <pc:sldMkLst>
          <pc:docMk/>
          <pc:sldMk cId="745602642" sldId="332"/>
        </pc:sldMkLst>
        <pc:spChg chg="mod">
          <ac:chgData name="Geordie Robinson [SSW]" userId="S::geordierobinson@ssw.com.au::fd4be047-d0fe-427c-b3c6-71c9f35ad80f" providerId="AD" clId="Web-{AA0FFD90-735D-68CA-A107-3D62D67A77E1}" dt="2023-02-08T00:26:53.688" v="138" actId="1076"/>
          <ac:spMkLst>
            <pc:docMk/>
            <pc:sldMk cId="745602642" sldId="332"/>
            <ac:spMk id="3" creationId="{3BC38B6D-D7FB-DF6E-A87B-4C0629DEC35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02.471" v="158" actId="1076"/>
        <pc:sldMkLst>
          <pc:docMk/>
          <pc:sldMk cId="2615614224" sldId="334"/>
        </pc:sldMkLst>
        <pc:spChg chg="mod">
          <ac:chgData name="Geordie Robinson [SSW]" userId="S::geordierobinson@ssw.com.au::fd4be047-d0fe-427c-b3c6-71c9f35ad80f" providerId="AD" clId="Web-{AA0FFD90-735D-68CA-A107-3D62D67A77E1}" dt="2023-02-08T00:28:02.471" v="158" actId="1076"/>
          <ac:spMkLst>
            <pc:docMk/>
            <pc:sldMk cId="2615614224" sldId="334"/>
            <ac:spMk id="3" creationId="{7CA6BF58-20FA-F5DF-DE04-E298FBB9A1B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26.159" v="159" actId="20577"/>
        <pc:sldMkLst>
          <pc:docMk/>
          <pc:sldMk cId="1503371448" sldId="335"/>
        </pc:sldMkLst>
        <pc:spChg chg="mod">
          <ac:chgData name="Geordie Robinson [SSW]" userId="S::geordierobinson@ssw.com.au::fd4be047-d0fe-427c-b3c6-71c9f35ad80f" providerId="AD" clId="Web-{AA0FFD90-735D-68CA-A107-3D62D67A77E1}" dt="2023-02-08T00:28:26.159" v="159" actId="20577"/>
          <ac:spMkLst>
            <pc:docMk/>
            <pc:sldMk cId="1503371448" sldId="335"/>
            <ac:spMk id="6" creationId="{0B28E0B8-0EA4-0ECC-6B17-02F8538DA9A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08.051" v="161" actId="1076"/>
        <pc:sldMkLst>
          <pc:docMk/>
          <pc:sldMk cId="2956641740" sldId="336"/>
        </pc:sldMkLst>
        <pc:spChg chg="mod">
          <ac:chgData name="Geordie Robinson [SSW]" userId="S::geordierobinson@ssw.com.au::fd4be047-d0fe-427c-b3c6-71c9f35ad80f" providerId="AD" clId="Web-{AA0FFD90-735D-68CA-A107-3D62D67A77E1}" dt="2023-02-08T00:29:08.051" v="161" actId="1076"/>
          <ac:spMkLst>
            <pc:docMk/>
            <pc:sldMk cId="2956641740" sldId="336"/>
            <ac:spMk id="3" creationId="{56AD5ECA-A4C5-3679-53BB-5132D25F59F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12.084" v="170" actId="1076"/>
        <pc:sldMkLst>
          <pc:docMk/>
          <pc:sldMk cId="3997714128" sldId="337"/>
        </pc:sldMkLst>
        <pc:spChg chg="mod">
          <ac:chgData name="Geordie Robinson [SSW]" userId="S::geordierobinson@ssw.com.au::fd4be047-d0fe-427c-b3c6-71c9f35ad80f" providerId="AD" clId="Web-{AA0FFD90-735D-68CA-A107-3D62D67A77E1}" dt="2023-02-08T00:30:12.084" v="170" actId="1076"/>
          <ac:spMkLst>
            <pc:docMk/>
            <pc:sldMk cId="3997714128" sldId="337"/>
            <ac:spMk id="3" creationId="{45C3E942-F4D6-6507-C31F-3DD5523A4EC4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44.819" v="173" actId="20577"/>
        <pc:sldMkLst>
          <pc:docMk/>
          <pc:sldMk cId="3548399686" sldId="338"/>
        </pc:sldMkLst>
        <pc:spChg chg="mod">
          <ac:chgData name="Geordie Robinson [SSW]" userId="S::geordierobinson@ssw.com.au::fd4be047-d0fe-427c-b3c6-71c9f35ad80f" providerId="AD" clId="Web-{AA0FFD90-735D-68CA-A107-3D62D67A77E1}" dt="2023-02-08T00:30:44.819" v="1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56.899" v="176" actId="1076"/>
        <pc:sldMkLst>
          <pc:docMk/>
          <pc:sldMk cId="1363056050" sldId="339"/>
        </pc:sldMkLst>
        <pc:spChg chg="mod">
          <ac:chgData name="Geordie Robinson [SSW]" userId="S::geordierobinson@ssw.com.au::fd4be047-d0fe-427c-b3c6-71c9f35ad80f" providerId="AD" clId="Web-{AA0FFD90-735D-68CA-A107-3D62D67A77E1}" dt="2023-02-08T00:31:56.899" v="176" actId="1076"/>
          <ac:spMkLst>
            <pc:docMk/>
            <pc:sldMk cId="1363056050" sldId="339"/>
            <ac:spMk id="3" creationId="{EAC5DF3C-A336-79AC-C8CF-A4CE5E5C1DDB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7:24.235" v="118" actId="1076"/>
        <pc:sldMkLst>
          <pc:docMk/>
          <pc:sldMk cId="2710406115" sldId="343"/>
        </pc:sldMkLst>
        <pc:spChg chg="mod">
          <ac:chgData name="Geordie Robinson [SSW]" userId="S::geordierobinson@ssw.com.au::fd4be047-d0fe-427c-b3c6-71c9f35ad80f" providerId="AD" clId="Web-{AA0FFD90-735D-68CA-A107-3D62D67A77E1}" dt="2023-02-08T00:17:24.235" v="118" actId="1076"/>
          <ac:spMkLst>
            <pc:docMk/>
            <pc:sldMk cId="2710406115" sldId="343"/>
            <ac:spMk id="3" creationId="{DF7963EA-4813-8E2B-DD0F-0C1086C91C12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36.161" v="165" actId="20577"/>
        <pc:sldMkLst>
          <pc:docMk/>
          <pc:sldMk cId="3449508392" sldId="344"/>
        </pc:sldMkLst>
        <pc:spChg chg="mod">
          <ac:chgData name="Geordie Robinson [SSW]" userId="S::geordierobinson@ssw.com.au::fd4be047-d0fe-427c-b3c6-71c9f35ad80f" providerId="AD" clId="Web-{AA0FFD90-735D-68CA-A107-3D62D67A77E1}" dt="2023-02-08T00:29:36.161" v="165" actId="20577"/>
          <ac:spMkLst>
            <pc:docMk/>
            <pc:sldMk cId="3449508392" sldId="344"/>
            <ac:spMk id="3" creationId="{0422A912-7848-57D2-6EB3-18BE1E2E0202}"/>
          </ac:spMkLst>
        </pc:spChg>
      </pc:sldChg>
    </pc:docChg>
  </pc:docChgLst>
  <pc:docChgLst>
    <pc:chgData name="Bryden Oliver" userId="6f0d794af95fb93b" providerId="LiveId" clId="{2D67A191-C14F-4F2C-A181-624AEB39EEDC}"/>
    <pc:docChg chg="undo custSel addSld delSld modSld sldOrd">
      <pc:chgData name="Bryden Oliver" userId="6f0d794af95fb93b" providerId="LiveId" clId="{2D67A191-C14F-4F2C-A181-624AEB39EEDC}" dt="2023-02-07T07:17:33.135" v="1151" actId="1076"/>
      <pc:docMkLst>
        <pc:docMk/>
      </pc:docMkLst>
      <pc:sldChg chg="del">
        <pc:chgData name="Bryden Oliver" userId="6f0d794af95fb93b" providerId="LiveId" clId="{2D67A191-C14F-4F2C-A181-624AEB39EEDC}" dt="2023-02-07T02:51:01.560" v="1121" actId="47"/>
        <pc:sldMkLst>
          <pc:docMk/>
          <pc:sldMk cId="1572924328" sldId="258"/>
        </pc:sldMkLst>
      </pc:sldChg>
      <pc:sldChg chg="del">
        <pc:chgData name="Bryden Oliver" userId="6f0d794af95fb93b" providerId="LiveId" clId="{2D67A191-C14F-4F2C-A181-624AEB39EEDC}" dt="2023-02-07T02:50:58.123" v="1119" actId="47"/>
        <pc:sldMkLst>
          <pc:docMk/>
          <pc:sldMk cId="660963995" sldId="260"/>
        </pc:sldMkLst>
      </pc:sldChg>
      <pc:sldChg chg="add">
        <pc:chgData name="Bryden Oliver" userId="6f0d794af95fb93b" providerId="LiveId" clId="{2D67A191-C14F-4F2C-A181-624AEB39EEDC}" dt="2023-02-05T07:14:15.052" v="310"/>
        <pc:sldMkLst>
          <pc:docMk/>
          <pc:sldMk cId="1011270017" sldId="26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819483909" sldId="26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281158006" sldId="265"/>
        </pc:sldMkLst>
      </pc:sldChg>
      <pc:sldChg chg="del">
        <pc:chgData name="Bryden Oliver" userId="6f0d794af95fb93b" providerId="LiveId" clId="{2D67A191-C14F-4F2C-A181-624AEB39EEDC}" dt="2023-02-07T02:51:00.848" v="1120" actId="47"/>
        <pc:sldMkLst>
          <pc:docMk/>
          <pc:sldMk cId="871444826" sldId="266"/>
        </pc:sldMkLst>
      </pc:sldChg>
      <pc:sldChg chg="add del">
        <pc:chgData name="Bryden Oliver" userId="6f0d794af95fb93b" providerId="LiveId" clId="{2D67A191-C14F-4F2C-A181-624AEB39EEDC}" dt="2023-02-05T07:36:09.958" v="589" actId="47"/>
        <pc:sldMkLst>
          <pc:docMk/>
          <pc:sldMk cId="2280090691" sldId="267"/>
        </pc:sldMkLst>
      </pc:sldChg>
      <pc:sldChg chg="modSp mod">
        <pc:chgData name="Bryden Oliver" userId="6f0d794af95fb93b" providerId="LiveId" clId="{2D67A191-C14F-4F2C-A181-624AEB39EEDC}" dt="2023-02-05T07:09:36.931" v="220" actId="207"/>
        <pc:sldMkLst>
          <pc:docMk/>
          <pc:sldMk cId="225138644" sldId="268"/>
        </pc:sldMkLst>
        <pc:spChg chg="mod">
          <ac:chgData name="Bryden Oliver" userId="6f0d794af95fb93b" providerId="LiveId" clId="{2D67A191-C14F-4F2C-A181-624AEB39EEDC}" dt="2023-02-05T07:09:21.951" v="219" actId="207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7:37.432" v="167" actId="20577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42.976" v="140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36.931" v="220" actId="207"/>
          <ac:spMkLst>
            <pc:docMk/>
            <pc:sldMk cId="225138644" sldId="268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8:08.391" v="213" actId="20577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20.472" v="12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237884" sldId="269"/>
        </pc:sldMkLst>
      </pc:sldChg>
      <pc:sldChg chg="modSp mod">
        <pc:chgData name="Bryden Oliver" userId="6f0d794af95fb93b" providerId="LiveId" clId="{2D67A191-C14F-4F2C-A181-624AEB39EEDC}" dt="2023-02-05T07:02:43.384" v="84" actId="20577"/>
        <pc:sldMkLst>
          <pc:docMk/>
          <pc:sldMk cId="2475082387" sldId="270"/>
        </pc:sldMkLst>
        <pc:spChg chg="mod">
          <ac:chgData name="Bryden Oliver" userId="6f0d794af95fb93b" providerId="LiveId" clId="{2D67A191-C14F-4F2C-A181-624AEB39EEDC}" dt="2023-02-05T07:02:43.384" v="84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2:17.730" v="10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99988273" sldId="271"/>
        </pc:sldMkLst>
      </pc:sldChg>
      <pc:sldChg chg="del">
        <pc:chgData name="Bryden Oliver" userId="6f0d794af95fb93b" providerId="LiveId" clId="{2D67A191-C14F-4F2C-A181-624AEB39EEDC}" dt="2023-02-05T07:04:32.149" v="90" actId="47"/>
        <pc:sldMkLst>
          <pc:docMk/>
          <pc:sldMk cId="3247172652" sldId="273"/>
        </pc:sldMkLst>
      </pc:sldChg>
      <pc:sldChg chg="modSp add mod">
        <pc:chgData name="Bryden Oliver" userId="6f0d794af95fb93b" providerId="LiveId" clId="{2D67A191-C14F-4F2C-A181-624AEB39EEDC}" dt="2023-02-05T07:45:17.211" v="804" actId="27636"/>
        <pc:sldMkLst>
          <pc:docMk/>
          <pc:sldMk cId="820777286" sldId="275"/>
        </pc:sldMkLst>
        <pc:spChg chg="mod">
          <ac:chgData name="Bryden Oliver" userId="6f0d794af95fb93b" providerId="LiveId" clId="{2D67A191-C14F-4F2C-A181-624AEB39EEDC}" dt="2023-02-05T07:44:51.170" v="800" actId="20577"/>
          <ac:spMkLst>
            <pc:docMk/>
            <pc:sldMk cId="820777286" sldId="275"/>
            <ac:spMk id="2" creationId="{88CAE528-5BE9-4950-896E-CAA66B411144}"/>
          </ac:spMkLst>
        </pc:spChg>
        <pc:spChg chg="mod">
          <ac:chgData name="Bryden Oliver" userId="6f0d794af95fb93b" providerId="LiveId" clId="{2D67A191-C14F-4F2C-A181-624AEB39EEDC}" dt="2023-02-05T07:45:17.211" v="804" actId="27636"/>
          <ac:spMkLst>
            <pc:docMk/>
            <pc:sldMk cId="820777286" sldId="275"/>
            <ac:spMk id="3" creationId="{4877DC79-2959-1B4C-B155-3185C07612EC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4266656146" sldId="27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44320201" sldId="27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562860432" sldId="278"/>
        </pc:sldMkLst>
      </pc:sldChg>
      <pc:sldChg chg="addSp modSp add mod">
        <pc:chgData name="Bryden Oliver" userId="6f0d794af95fb93b" providerId="LiveId" clId="{2D67A191-C14F-4F2C-A181-624AEB39EEDC}" dt="2023-02-05T07:30:27.487" v="576" actId="27636"/>
        <pc:sldMkLst>
          <pc:docMk/>
          <pc:sldMk cId="1536021466" sldId="280"/>
        </pc:sldMkLst>
        <pc:spChg chg="mod">
          <ac:chgData name="Bryden Oliver" userId="6f0d794af95fb93b" providerId="LiveId" clId="{2D67A191-C14F-4F2C-A181-624AEB39EEDC}" dt="2023-02-05T07:30:27.487" v="576" actId="27636"/>
          <ac:spMkLst>
            <pc:docMk/>
            <pc:sldMk cId="1536021466" sldId="280"/>
            <ac:spMk id="3" creationId="{645BA3F6-7ED8-04F4-0D6E-C896990946A4}"/>
          </ac:spMkLst>
        </pc:spChg>
        <pc:picChg chg="add mod">
          <ac:chgData name="Bryden Oliver" userId="6f0d794af95fb93b" providerId="LiveId" clId="{2D67A191-C14F-4F2C-A181-624AEB39EEDC}" dt="2023-02-05T07:30:02.659" v="572"/>
          <ac:picMkLst>
            <pc:docMk/>
            <pc:sldMk cId="1536021466" sldId="280"/>
            <ac:picMk id="4" creationId="{B3404FF9-57FB-A70C-FFD6-2009CE3B44B7}"/>
          </ac:picMkLst>
        </pc:picChg>
      </pc:sldChg>
      <pc:sldChg chg="del">
        <pc:chgData name="Bryden Oliver" userId="6f0d794af95fb93b" providerId="LiveId" clId="{2D67A191-C14F-4F2C-A181-624AEB39EEDC}" dt="2023-02-05T07:00:40.337" v="0" actId="47"/>
        <pc:sldMkLst>
          <pc:docMk/>
          <pc:sldMk cId="3759397048" sldId="280"/>
        </pc:sldMkLst>
      </pc:sldChg>
      <pc:sldChg chg="del">
        <pc:chgData name="Bryden Oliver" userId="6f0d794af95fb93b" providerId="LiveId" clId="{2D67A191-C14F-4F2C-A181-624AEB39EEDC}" dt="2023-02-07T02:50:46.858" v="1118" actId="47"/>
        <pc:sldMkLst>
          <pc:docMk/>
          <pc:sldMk cId="2823732685" sldId="281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493324286" sldId="28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721617412" sldId="28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166423374" sldId="28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964578447" sldId="285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35129682" sldId="28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12340400" sldId="28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753536601" sldId="288"/>
        </pc:sldMkLst>
      </pc:sldChg>
      <pc:sldChg chg="modSp add mod">
        <pc:chgData name="Bryden Oliver" userId="6f0d794af95fb93b" providerId="LiveId" clId="{2D67A191-C14F-4F2C-A181-624AEB39EEDC}" dt="2023-02-05T07:54:40.288" v="1056" actId="20577"/>
        <pc:sldMkLst>
          <pc:docMk/>
          <pc:sldMk cId="4144206899" sldId="290"/>
        </pc:sldMkLst>
        <pc:spChg chg="mod">
          <ac:chgData name="Bryden Oliver" userId="6f0d794af95fb93b" providerId="LiveId" clId="{2D67A191-C14F-4F2C-A181-624AEB39EEDC}" dt="2023-02-05T07:54:40.288" v="1056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 add mod">
        <pc:chgData name="Bryden Oliver" userId="6f0d794af95fb93b" providerId="LiveId" clId="{2D67A191-C14F-4F2C-A181-624AEB39EEDC}" dt="2023-02-07T02:28:32.798" v="1112" actId="20577"/>
        <pc:sldMkLst>
          <pc:docMk/>
          <pc:sldMk cId="2442279170" sldId="291"/>
        </pc:sldMkLst>
        <pc:spChg chg="mod">
          <ac:chgData name="Bryden Oliver" userId="6f0d794af95fb93b" providerId="LiveId" clId="{2D67A191-C14F-4F2C-A181-624AEB39EEDC}" dt="2023-02-07T02:28:32.798" v="1112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 add mod">
        <pc:chgData name="Bryden Oliver" userId="6f0d794af95fb93b" providerId="LiveId" clId="{2D67A191-C14F-4F2C-A181-624AEB39EEDC}" dt="2023-02-05T07:17:43.803" v="391" actId="27636"/>
        <pc:sldMkLst>
          <pc:docMk/>
          <pc:sldMk cId="162939511" sldId="293"/>
        </pc:sldMkLst>
        <pc:spChg chg="mod">
          <ac:chgData name="Bryden Oliver" userId="6f0d794af95fb93b" providerId="LiveId" clId="{2D67A191-C14F-4F2C-A181-624AEB39EEDC}" dt="2023-02-05T07:17:43.803" v="391" actId="27636"/>
          <ac:spMkLst>
            <pc:docMk/>
            <pc:sldMk cId="162939511" sldId="293"/>
            <ac:spMk id="3" creationId="{21800A0D-ADCE-BEF0-2B78-70BF3E7D07BF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263462632" sldId="296"/>
        </pc:sldMkLst>
      </pc:sldChg>
      <pc:sldChg chg="modSp add mod">
        <pc:chgData name="Bryden Oliver" userId="6f0d794af95fb93b" providerId="LiveId" clId="{2D67A191-C14F-4F2C-A181-624AEB39EEDC}" dt="2023-02-05T07:18:03.031" v="395" actId="27636"/>
        <pc:sldMkLst>
          <pc:docMk/>
          <pc:sldMk cId="3187923147" sldId="297"/>
        </pc:sldMkLst>
        <pc:spChg chg="mod">
          <ac:chgData name="Bryden Oliver" userId="6f0d794af95fb93b" providerId="LiveId" clId="{2D67A191-C14F-4F2C-A181-624AEB39EEDC}" dt="2023-02-05T07:18:03.028" v="394" actId="27636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Bryden Oliver" userId="6f0d794af95fb93b" providerId="LiveId" clId="{2D67A191-C14F-4F2C-A181-624AEB39EEDC}" dt="2023-02-05T07:18:03.031" v="395" actId="27636"/>
          <ac:spMkLst>
            <pc:docMk/>
            <pc:sldMk cId="3187923147" sldId="297"/>
            <ac:spMk id="3" creationId="{358DCC94-0131-2209-55A2-06000A26F201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503428319" sldId="299"/>
        </pc:sldMkLst>
      </pc:sldChg>
      <pc:sldChg chg="modSp add mod">
        <pc:chgData name="Bryden Oliver" userId="6f0d794af95fb93b" providerId="LiveId" clId="{2D67A191-C14F-4F2C-A181-624AEB39EEDC}" dt="2023-02-05T07:18:03.020" v="393" actId="27636"/>
        <pc:sldMkLst>
          <pc:docMk/>
          <pc:sldMk cId="377917752" sldId="300"/>
        </pc:sldMkLst>
        <pc:spChg chg="mod">
          <ac:chgData name="Bryden Oliver" userId="6f0d794af95fb93b" providerId="LiveId" clId="{2D67A191-C14F-4F2C-A181-624AEB39EEDC}" dt="2023-02-05T07:18:03.020" v="393" actId="27636"/>
          <ac:spMkLst>
            <pc:docMk/>
            <pc:sldMk cId="377917752" sldId="300"/>
            <ac:spMk id="3" creationId="{C74195DC-7E9D-1DE3-912C-E225CFEFDC4E}"/>
          </ac:spMkLst>
        </pc:spChg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678103874" sldId="301"/>
        </pc:sldMkLst>
      </pc:sldChg>
      <pc:sldChg chg="modSp add del mod">
        <pc:chgData name="Bryden Oliver" userId="6f0d794af95fb93b" providerId="LiveId" clId="{2D67A191-C14F-4F2C-A181-624AEB39EEDC}" dt="2023-02-05T07:27:01.921" v="487" actId="47"/>
        <pc:sldMkLst>
          <pc:docMk/>
          <pc:sldMk cId="116258781" sldId="302"/>
        </pc:sldMkLst>
        <pc:spChg chg="mod">
          <ac:chgData name="Bryden Oliver" userId="6f0d794af95fb93b" providerId="LiveId" clId="{2D67A191-C14F-4F2C-A181-624AEB39EEDC}" dt="2023-02-05T07:18:03.042" v="396" actId="27636"/>
          <ac:spMkLst>
            <pc:docMk/>
            <pc:sldMk cId="116258781" sldId="302"/>
            <ac:spMk id="3" creationId="{919C61DC-838B-D67B-B7C8-51C0EDBDCB1B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351756618" sldId="30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347901939" sldId="31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708679593" sldId="31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326792794" sldId="314"/>
        </pc:sldMkLst>
      </pc:sldChg>
      <pc:sldChg chg="modSp add mod">
        <pc:chgData name="Bryden Oliver" userId="6f0d794af95fb93b" providerId="LiveId" clId="{2D67A191-C14F-4F2C-A181-624AEB39EEDC}" dt="2023-02-05T07:03:47.027" v="89" actId="27636"/>
        <pc:sldMkLst>
          <pc:docMk/>
          <pc:sldMk cId="1684128688" sldId="316"/>
        </pc:sldMkLst>
        <pc:spChg chg="mod">
          <ac:chgData name="Bryden Oliver" userId="6f0d794af95fb93b" providerId="LiveId" clId="{2D67A191-C14F-4F2C-A181-624AEB39EEDC}" dt="2023-02-05T07:03:47.027" v="89" actId="27636"/>
          <ac:spMkLst>
            <pc:docMk/>
            <pc:sldMk cId="1684128688" sldId="316"/>
            <ac:spMk id="12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09:52.340" v="222" actId="207"/>
        <pc:sldMkLst>
          <pc:docMk/>
          <pc:sldMk cId="1037980013" sldId="317"/>
        </pc:sldMkLst>
        <pc:spChg chg="mod">
          <ac:chgData name="Bryden Oliver" userId="6f0d794af95fb93b" providerId="LiveId" clId="{2D67A191-C14F-4F2C-A181-624AEB39EEDC}" dt="2023-02-05T07:09:52.340" v="222" actId="207"/>
          <ac:spMkLst>
            <pc:docMk/>
            <pc:sldMk cId="1037980013" sldId="317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47.509" v="221" actId="207"/>
          <ac:spMkLst>
            <pc:docMk/>
            <pc:sldMk cId="1037980013" sldId="317"/>
            <ac:spMk id="21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48.846" v="230" actId="207"/>
        <pc:sldMkLst>
          <pc:docMk/>
          <pc:sldMk cId="143534910" sldId="318"/>
        </pc:sldMkLst>
        <pc:spChg chg="mod">
          <ac:chgData name="Bryden Oliver" userId="6f0d794af95fb93b" providerId="LiveId" clId="{2D67A191-C14F-4F2C-A181-624AEB39EEDC}" dt="2023-02-05T07:10:48.846" v="230" actId="207"/>
          <ac:spMkLst>
            <pc:docMk/>
            <pc:sldMk cId="143534910" sldId="31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59.553" v="223" actId="207"/>
          <ac:spMkLst>
            <pc:docMk/>
            <pc:sldMk cId="143534910" sldId="318"/>
            <ac:spMk id="19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56.673" v="231" actId="207"/>
        <pc:sldMkLst>
          <pc:docMk/>
          <pc:sldMk cId="1209897487" sldId="319"/>
        </pc:sldMkLst>
        <pc:spChg chg="mod">
          <ac:chgData name="Bryden Oliver" userId="6f0d794af95fb93b" providerId="LiveId" clId="{2D67A191-C14F-4F2C-A181-624AEB39EEDC}" dt="2023-02-05T07:10:56.673" v="231" actId="207"/>
          <ac:spMkLst>
            <pc:docMk/>
            <pc:sldMk cId="1209897487" sldId="319"/>
            <ac:spMk id="13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2.663" v="224" actId="47"/>
        <pc:sldMkLst>
          <pc:docMk/>
          <pc:sldMk cId="2305690239" sldId="319"/>
        </pc:sldMkLst>
      </pc:sldChg>
      <pc:sldChg chg="modSp add mod">
        <pc:chgData name="Bryden Oliver" userId="6f0d794af95fb93b" providerId="LiveId" clId="{2D67A191-C14F-4F2C-A181-624AEB39EEDC}" dt="2023-02-05T07:11:02.472" v="232" actId="207"/>
        <pc:sldMkLst>
          <pc:docMk/>
          <pc:sldMk cId="922138726" sldId="320"/>
        </pc:sldMkLst>
        <pc:spChg chg="mod">
          <ac:chgData name="Bryden Oliver" userId="6f0d794af95fb93b" providerId="LiveId" clId="{2D67A191-C14F-4F2C-A181-624AEB39EEDC}" dt="2023-02-05T07:11:02.472" v="232" actId="207"/>
          <ac:spMkLst>
            <pc:docMk/>
            <pc:sldMk cId="922138726" sldId="320"/>
            <ac:spMk id="19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3.441" v="225" actId="47"/>
        <pc:sldMkLst>
          <pc:docMk/>
          <pc:sldMk cId="3863009547" sldId="320"/>
        </pc:sldMkLst>
      </pc:sldChg>
      <pc:sldChg chg="add del">
        <pc:chgData name="Bryden Oliver" userId="6f0d794af95fb93b" providerId="LiveId" clId="{2D67A191-C14F-4F2C-A181-624AEB39EEDC}" dt="2023-02-05T07:10:04.739" v="226" actId="47"/>
        <pc:sldMkLst>
          <pc:docMk/>
          <pc:sldMk cId="3190343549" sldId="321"/>
        </pc:sldMkLst>
      </pc:sldChg>
      <pc:sldChg chg="modSp add mod">
        <pc:chgData name="Bryden Oliver" userId="6f0d794af95fb93b" providerId="LiveId" clId="{2D67A191-C14F-4F2C-A181-624AEB39EEDC}" dt="2023-02-05T07:11:07.880" v="233" actId="207"/>
        <pc:sldMkLst>
          <pc:docMk/>
          <pc:sldMk cId="3883517273" sldId="321"/>
        </pc:sldMkLst>
        <pc:spChg chg="mod">
          <ac:chgData name="Bryden Oliver" userId="6f0d794af95fb93b" providerId="LiveId" clId="{2D67A191-C14F-4F2C-A181-624AEB39EEDC}" dt="2023-02-05T07:11:07.880" v="233" actId="207"/>
          <ac:spMkLst>
            <pc:docMk/>
            <pc:sldMk cId="3883517273" sldId="321"/>
            <ac:spMk id="20" creationId="{00000000-0000-0000-0000-000000000000}"/>
          </ac:spMkLst>
        </pc:spChg>
      </pc:sldChg>
      <pc:sldChg chg="new del">
        <pc:chgData name="Bryden Oliver" userId="6f0d794af95fb93b" providerId="LiveId" clId="{2D67A191-C14F-4F2C-A181-624AEB39EEDC}" dt="2023-02-05T07:11:59.520" v="241" actId="47"/>
        <pc:sldMkLst>
          <pc:docMk/>
          <pc:sldMk cId="2994990719" sldId="322"/>
        </pc:sldMkLst>
      </pc:sldChg>
      <pc:sldChg chg="addSp delSp modSp new mod">
        <pc:chgData name="Bryden Oliver" userId="6f0d794af95fb93b" providerId="LiveId" clId="{2D67A191-C14F-4F2C-A181-624AEB39EEDC}" dt="2023-02-06T00:09:29.108" v="1076" actId="20577"/>
        <pc:sldMkLst>
          <pc:docMk/>
          <pc:sldMk cId="1723392966" sldId="323"/>
        </pc:sldMkLst>
        <pc:spChg chg="mod">
          <ac:chgData name="Bryden Oliver" userId="6f0d794af95fb93b" providerId="LiveId" clId="{2D67A191-C14F-4F2C-A181-624AEB39EEDC}" dt="2023-02-05T07:11:56.744" v="240" actId="20577"/>
          <ac:spMkLst>
            <pc:docMk/>
            <pc:sldMk cId="1723392966" sldId="323"/>
            <ac:spMk id="2" creationId="{FDB51A20-1E95-BD3B-619C-9133775B680A}"/>
          </ac:spMkLst>
        </pc:spChg>
        <pc:spChg chg="mod">
          <ac:chgData name="Bryden Oliver" userId="6f0d794af95fb93b" providerId="LiveId" clId="{2D67A191-C14F-4F2C-A181-624AEB39EEDC}" dt="2023-02-06T00:09:29.108" v="1076" actId="20577"/>
          <ac:spMkLst>
            <pc:docMk/>
            <pc:sldMk cId="1723392966" sldId="323"/>
            <ac:spMk id="3" creationId="{E340F6F3-BA5A-DBED-5159-81A2F4427BF6}"/>
          </ac:spMkLst>
        </pc:spChg>
        <pc:spChg chg="add del mod">
          <ac:chgData name="Bryden Oliver" userId="6f0d794af95fb93b" providerId="LiveId" clId="{2D67A191-C14F-4F2C-A181-624AEB39EEDC}" dt="2023-02-06T00:08:33.967" v="1068"/>
          <ac:spMkLst>
            <pc:docMk/>
            <pc:sldMk cId="1723392966" sldId="323"/>
            <ac:spMk id="5" creationId="{7B12121F-CEBC-DB15-354D-8F09117F7DEB}"/>
          </ac:spMkLst>
        </pc:spChg>
        <pc:picChg chg="add del mod">
          <ac:chgData name="Bryden Oliver" userId="6f0d794af95fb93b" providerId="LiveId" clId="{2D67A191-C14F-4F2C-A181-624AEB39EEDC}" dt="2023-02-06T00:08:51.982" v="1070"/>
          <ac:picMkLst>
            <pc:docMk/>
            <pc:sldMk cId="1723392966" sldId="323"/>
            <ac:picMk id="6" creationId="{6F282C3F-4ACC-EFDB-7ED9-5F06E0BC6F8D}"/>
          </ac:picMkLst>
        </pc:picChg>
      </pc:sldChg>
      <pc:sldChg chg="modSp add mod">
        <pc:chgData name="Bryden Oliver" userId="6f0d794af95fb93b" providerId="LiveId" clId="{2D67A191-C14F-4F2C-A181-624AEB39EEDC}" dt="2023-02-05T07:14:15.133" v="311" actId="27636"/>
        <pc:sldMkLst>
          <pc:docMk/>
          <pc:sldMk cId="4274287825" sldId="324"/>
        </pc:sldMkLst>
        <pc:spChg chg="mod">
          <ac:chgData name="Bryden Oliver" userId="6f0d794af95fb93b" providerId="LiveId" clId="{2D67A191-C14F-4F2C-A181-624AEB39EEDC}" dt="2023-02-05T07:14:15.133" v="311" actId="27636"/>
          <ac:spMkLst>
            <pc:docMk/>
            <pc:sldMk cId="4274287825" sldId="324"/>
            <ac:spMk id="2" creationId="{1D484A59-503C-36B2-DA93-D04B105C86E4}"/>
          </ac:spMkLst>
        </pc:spChg>
      </pc:sldChg>
      <pc:sldChg chg="modSp add mod">
        <pc:chgData name="Bryden Oliver" userId="6f0d794af95fb93b" providerId="LiveId" clId="{2D67A191-C14F-4F2C-A181-624AEB39EEDC}" dt="2023-02-05T07:14:15.218" v="312" actId="27636"/>
        <pc:sldMkLst>
          <pc:docMk/>
          <pc:sldMk cId="2712191973" sldId="325"/>
        </pc:sldMkLst>
        <pc:spChg chg="mod">
          <ac:chgData name="Bryden Oliver" userId="6f0d794af95fb93b" providerId="LiveId" clId="{2D67A191-C14F-4F2C-A181-624AEB39EEDC}" dt="2023-02-05T07:14:15.218" v="312" actId="27636"/>
          <ac:spMkLst>
            <pc:docMk/>
            <pc:sldMk cId="2712191973" sldId="325"/>
            <ac:spMk id="2" creationId="{1D484A59-503C-36B2-DA93-D04B105C86E4}"/>
          </ac:spMkLst>
        </pc:spChg>
      </pc:sldChg>
      <pc:sldChg chg="add">
        <pc:chgData name="Bryden Oliver" userId="6f0d794af95fb93b" providerId="LiveId" clId="{2D67A191-C14F-4F2C-A181-624AEB39EEDC}" dt="2023-02-05T07:15:41.837" v="313"/>
        <pc:sldMkLst>
          <pc:docMk/>
          <pc:sldMk cId="848528927" sldId="326"/>
        </pc:sldMkLst>
      </pc:sldChg>
      <pc:sldChg chg="modSp add mod">
        <pc:chgData name="Bryden Oliver" userId="6f0d794af95fb93b" providerId="LiveId" clId="{2D67A191-C14F-4F2C-A181-624AEB39EEDC}" dt="2023-02-05T07:36:03.404" v="588" actId="20577"/>
        <pc:sldMkLst>
          <pc:docMk/>
          <pc:sldMk cId="3022249409" sldId="327"/>
        </pc:sldMkLst>
        <pc:spChg chg="mod">
          <ac:chgData name="Bryden Oliver" userId="6f0d794af95fb93b" providerId="LiveId" clId="{2D67A191-C14F-4F2C-A181-624AEB39EEDC}" dt="2023-02-05T07:36:03.404" v="588" actId="20577"/>
          <ac:spMkLst>
            <pc:docMk/>
            <pc:sldMk cId="3022249409" sldId="327"/>
            <ac:spMk id="3" creationId="{FD95692F-F06D-BE00-9DEB-A56B6CDEDA16}"/>
          </ac:spMkLst>
        </pc:spChg>
      </pc:sldChg>
      <pc:sldChg chg="modSp add mod">
        <pc:chgData name="Bryden Oliver" userId="6f0d794af95fb93b" providerId="LiveId" clId="{2D67A191-C14F-4F2C-A181-624AEB39EEDC}" dt="2023-02-06T00:10:05.315" v="1100" actId="20577"/>
        <pc:sldMkLst>
          <pc:docMk/>
          <pc:sldMk cId="2852365463" sldId="328"/>
        </pc:sldMkLst>
        <pc:spChg chg="mod">
          <ac:chgData name="Bryden Oliver" userId="6f0d794af95fb93b" providerId="LiveId" clId="{2D67A191-C14F-4F2C-A181-624AEB39EEDC}" dt="2023-02-06T00:10:05.315" v="1100" actId="20577"/>
          <ac:spMkLst>
            <pc:docMk/>
            <pc:sldMk cId="2852365463" sldId="328"/>
            <ac:spMk id="3" creationId="{80260489-2751-D0D0-D782-86DF86E3185D}"/>
          </ac:spMkLst>
        </pc:spChg>
      </pc:sldChg>
      <pc:sldChg chg="modSp add mod">
        <pc:chgData name="Bryden Oliver" userId="6f0d794af95fb93b" providerId="LiveId" clId="{2D67A191-C14F-4F2C-A181-624AEB39EEDC}" dt="2023-02-07T02:52:25.601" v="1122" actId="20577"/>
        <pc:sldMkLst>
          <pc:docMk/>
          <pc:sldMk cId="886102935" sldId="329"/>
        </pc:sldMkLst>
        <pc:spChg chg="mod">
          <ac:chgData name="Bryden Oliver" userId="6f0d794af95fb93b" providerId="LiveId" clId="{2D67A191-C14F-4F2C-A181-624AEB39EEDC}" dt="2023-02-07T02:52:25.601" v="1122" actId="20577"/>
          <ac:spMkLst>
            <pc:docMk/>
            <pc:sldMk cId="886102935" sldId="329"/>
            <ac:spMk id="2" creationId="{B3F49E43-FAFC-5BA1-52D3-C04B9419F96A}"/>
          </ac:spMkLst>
        </pc:spChg>
        <pc:spChg chg="mod">
          <ac:chgData name="Bryden Oliver" userId="6f0d794af95fb93b" providerId="LiveId" clId="{2D67A191-C14F-4F2C-A181-624AEB39EEDC}" dt="2023-02-06T00:10:29.812" v="1107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 new mod ord">
        <pc:chgData name="Bryden Oliver" userId="6f0d794af95fb93b" providerId="LiveId" clId="{2D67A191-C14F-4F2C-A181-624AEB39EEDC}" dt="2023-02-05T07:43:59.650" v="784"/>
        <pc:sldMkLst>
          <pc:docMk/>
          <pc:sldMk cId="2573637433" sldId="330"/>
        </pc:sldMkLst>
        <pc:spChg chg="mod">
          <ac:chgData name="Bryden Oliver" userId="6f0d794af95fb93b" providerId="LiveId" clId="{2D67A191-C14F-4F2C-A181-624AEB39EEDC}" dt="2023-02-05T07:16:30.984" v="326" actId="20577"/>
          <ac:spMkLst>
            <pc:docMk/>
            <pc:sldMk cId="2573637433" sldId="330"/>
            <ac:spMk id="2" creationId="{409E7E1C-C7B3-E4F0-700B-2CF0948EE9B4}"/>
          </ac:spMkLst>
        </pc:spChg>
        <pc:spChg chg="mod">
          <ac:chgData name="Bryden Oliver" userId="6f0d794af95fb93b" providerId="LiveId" clId="{2D67A191-C14F-4F2C-A181-624AEB39EEDC}" dt="2023-02-05T07:43:54.234" v="782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new del">
        <pc:chgData name="Bryden Oliver" userId="6f0d794af95fb93b" providerId="LiveId" clId="{2D67A191-C14F-4F2C-A181-624AEB39EEDC}" dt="2023-02-05T07:16:17.393" v="319" actId="680"/>
        <pc:sldMkLst>
          <pc:docMk/>
          <pc:sldMk cId="3307225509" sldId="330"/>
        </pc:sldMkLst>
      </pc:sldChg>
      <pc:sldChg chg="modSp add mod">
        <pc:chgData name="Bryden Oliver" userId="6f0d794af95fb93b" providerId="LiveId" clId="{2D67A191-C14F-4F2C-A181-624AEB39EEDC}" dt="2023-02-05T07:48:52.850" v="928" actId="12"/>
        <pc:sldMkLst>
          <pc:docMk/>
          <pc:sldMk cId="4241004712" sldId="331"/>
        </pc:sldMkLst>
        <pc:spChg chg="mod">
          <ac:chgData name="Bryden Oliver" userId="6f0d794af95fb93b" providerId="LiveId" clId="{2D67A191-C14F-4F2C-A181-624AEB39EEDC}" dt="2023-02-05T07:48:52.850" v="928" actId="12"/>
          <ac:spMkLst>
            <pc:docMk/>
            <pc:sldMk cId="4241004712" sldId="331"/>
            <ac:spMk id="3" creationId="{812B4DE9-14B5-6A8F-31FC-DB658611648A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745602642" sldId="332"/>
        </pc:sldMkLst>
      </pc:sldChg>
      <pc:sldChg chg="addSp delSp modSp add mod">
        <pc:chgData name="Bryden Oliver" userId="6f0d794af95fb93b" providerId="LiveId" clId="{2D67A191-C14F-4F2C-A181-624AEB39EEDC}" dt="2023-02-07T07:17:33.135" v="1151" actId="1076"/>
        <pc:sldMkLst>
          <pc:docMk/>
          <pc:sldMk cId="4137173377" sldId="333"/>
        </pc:sldMkLst>
        <pc:spChg chg="del">
          <ac:chgData name="Bryden Oliver" userId="6f0d794af95fb93b" providerId="LiveId" clId="{2D67A191-C14F-4F2C-A181-624AEB39EEDC}" dt="2023-02-07T07:09:25.083" v="1123" actId="931"/>
          <ac:spMkLst>
            <pc:docMk/>
            <pc:sldMk cId="4137173377" sldId="333"/>
            <ac:spMk id="3" creationId="{EC16E035-7E7A-CDBD-6D99-7F0151366E11}"/>
          </ac:spMkLst>
        </pc:spChg>
        <pc:spChg chg="del">
          <ac:chgData name="Bryden Oliver" userId="6f0d794af95fb93b" providerId="LiveId" clId="{2D67A191-C14F-4F2C-A181-624AEB39EEDC}" dt="2023-02-07T07:10:13.002" v="1135" actId="478"/>
          <ac:spMkLst>
            <pc:docMk/>
            <pc:sldMk cId="4137173377" sldId="333"/>
            <ac:spMk id="4" creationId="{7FA4CD97-4600-E4AB-109F-A78F300C268C}"/>
          </ac:spMkLst>
        </pc:spChg>
        <pc:spChg chg="del">
          <ac:chgData name="Bryden Oliver" userId="6f0d794af95fb93b" providerId="LiveId" clId="{2D67A191-C14F-4F2C-A181-624AEB39EEDC}" dt="2023-02-07T07:09:34.965" v="1127" actId="478"/>
          <ac:spMkLst>
            <pc:docMk/>
            <pc:sldMk cId="4137173377" sldId="333"/>
            <ac:spMk id="5" creationId="{4F71A677-365F-915E-6676-12FB7AFD13E6}"/>
          </ac:spMkLst>
        </pc:spChg>
        <pc:spChg chg="add del mod">
          <ac:chgData name="Bryden Oliver" userId="6f0d794af95fb93b" providerId="LiveId" clId="{2D67A191-C14F-4F2C-A181-624AEB39EEDC}" dt="2023-02-07T07:14:34.284" v="1139" actId="931"/>
          <ac:spMkLst>
            <pc:docMk/>
            <pc:sldMk cId="4137173377" sldId="333"/>
            <ac:spMk id="9" creationId="{F33D6B42-3B9F-A4A4-9FCA-2CB995F1382C}"/>
          </ac:spMkLst>
        </pc:spChg>
        <pc:spChg chg="add del mod">
          <ac:chgData name="Bryden Oliver" userId="6f0d794af95fb93b" providerId="LiveId" clId="{2D67A191-C14F-4F2C-A181-624AEB39EEDC}" dt="2023-02-07T07:17:18.373" v="1146" actId="931"/>
          <ac:spMkLst>
            <pc:docMk/>
            <pc:sldMk cId="4137173377" sldId="333"/>
            <ac:spMk id="13" creationId="{7B83483A-A3B3-F4CC-7B4D-698392B83652}"/>
          </ac:spMkLst>
        </pc:spChg>
        <pc:picChg chg="add del mod">
          <ac:chgData name="Bryden Oliver" userId="6f0d794af95fb93b" providerId="LiveId" clId="{2D67A191-C14F-4F2C-A181-624AEB39EEDC}" dt="2023-02-07T07:13:18.902" v="1138" actId="478"/>
          <ac:picMkLst>
            <pc:docMk/>
            <pc:sldMk cId="4137173377" sldId="333"/>
            <ac:picMk id="7" creationId="{242DD369-2F2C-B6C4-1EFC-02CF6DF81B07}"/>
          </ac:picMkLst>
        </pc:picChg>
        <pc:picChg chg="add del mod">
          <ac:chgData name="Bryden Oliver" userId="6f0d794af95fb93b" providerId="LiveId" clId="{2D67A191-C14F-4F2C-A181-624AEB39EEDC}" dt="2023-02-07T07:17:06.092" v="1145" actId="478"/>
          <ac:picMkLst>
            <pc:docMk/>
            <pc:sldMk cId="4137173377" sldId="333"/>
            <ac:picMk id="11" creationId="{2942EC60-6D62-367F-5BFF-B3F6A0E932A4}"/>
          </ac:picMkLst>
        </pc:picChg>
        <pc:picChg chg="add mod">
          <ac:chgData name="Bryden Oliver" userId="6f0d794af95fb93b" providerId="LiveId" clId="{2D67A191-C14F-4F2C-A181-624AEB39EEDC}" dt="2023-02-07T07:17:33.135" v="1151" actId="1076"/>
          <ac:picMkLst>
            <pc:docMk/>
            <pc:sldMk cId="4137173377" sldId="333"/>
            <ac:picMk id="15" creationId="{25F1BE82-5146-BBDD-47A5-69A9FEEEF082}"/>
          </ac:picMkLst>
        </pc:pic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615614224" sldId="334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1503371448" sldId="335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956641740" sldId="336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997714128" sldId="337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548399686" sldId="338"/>
        </pc:sldMkLst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363056050" sldId="339"/>
        </pc:sldMkLst>
      </pc:sldChg>
      <pc:sldChg chg="new del mod modShow">
        <pc:chgData name="Bryden Oliver" userId="6f0d794af95fb93b" providerId="LiveId" clId="{2D67A191-C14F-4F2C-A181-624AEB39EEDC}" dt="2023-02-07T02:50:36.041" v="1117" actId="47"/>
        <pc:sldMkLst>
          <pc:docMk/>
          <pc:sldMk cId="379370779" sldId="340"/>
        </pc:sldMkLst>
      </pc:sldChg>
      <pc:sldChg chg="new del mod modShow">
        <pc:chgData name="Bryden Oliver" userId="6f0d794af95fb93b" providerId="LiveId" clId="{2D67A191-C14F-4F2C-A181-624AEB39EEDC}" dt="2023-02-07T02:50:34.030" v="1116" actId="47"/>
        <pc:sldMkLst>
          <pc:docMk/>
          <pc:sldMk cId="229489956" sldId="341"/>
        </pc:sldMkLst>
      </pc:sldChg>
      <pc:sldChg chg="modSp add mod">
        <pc:chgData name="Bryden Oliver" userId="6f0d794af95fb93b" providerId="LiveId" clId="{2D67A191-C14F-4F2C-A181-624AEB39EEDC}" dt="2023-02-05T07:26:17.650" v="486" actId="27636"/>
        <pc:sldMkLst>
          <pc:docMk/>
          <pc:sldMk cId="2311971939" sldId="342"/>
        </pc:sldMkLst>
        <pc:spChg chg="mod">
          <ac:chgData name="Bryden Oliver" userId="6f0d794af95fb93b" providerId="LiveId" clId="{2D67A191-C14F-4F2C-A181-624AEB39EEDC}" dt="2023-02-05T07:26:17.650" v="486" actId="27636"/>
          <ac:spMkLst>
            <pc:docMk/>
            <pc:sldMk cId="2311971939" sldId="342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26:13.007" v="484" actId="20577"/>
          <ac:spMkLst>
            <pc:docMk/>
            <pc:sldMk cId="2311971939" sldId="342"/>
            <ac:spMk id="7" creationId="{26CDC524-C3F7-A046-9437-DF7391A8FD93}"/>
          </ac:spMkLst>
        </pc:spChg>
      </pc:sldChg>
      <pc:sldChg chg="modSp new mod">
        <pc:chgData name="Bryden Oliver" userId="6f0d794af95fb93b" providerId="LiveId" clId="{2D67A191-C14F-4F2C-A181-624AEB39EEDC}" dt="2023-02-05T07:47:12.385" v="877" actId="113"/>
        <pc:sldMkLst>
          <pc:docMk/>
          <pc:sldMk cId="2710406115" sldId="343"/>
        </pc:sldMkLst>
        <pc:spChg chg="mod">
          <ac:chgData name="Bryden Oliver" userId="6f0d794af95fb93b" providerId="LiveId" clId="{2D67A191-C14F-4F2C-A181-624AEB39EEDC}" dt="2023-02-05T07:45:31.242" v="825" actId="20577"/>
          <ac:spMkLst>
            <pc:docMk/>
            <pc:sldMk cId="2710406115" sldId="343"/>
            <ac:spMk id="2" creationId="{AFA6283E-C484-A1FE-B774-EA75E58C0ECF}"/>
          </ac:spMkLst>
        </pc:spChg>
        <pc:spChg chg="mod">
          <ac:chgData name="Bryden Oliver" userId="6f0d794af95fb93b" providerId="LiveId" clId="{2D67A191-C14F-4F2C-A181-624AEB39EEDC}" dt="2023-02-05T07:47:12.385" v="877" actId="113"/>
          <ac:spMkLst>
            <pc:docMk/>
            <pc:sldMk cId="2710406115" sldId="343"/>
            <ac:spMk id="3" creationId="{DF7963EA-4813-8E2B-DD0F-0C1086C91C12}"/>
          </ac:spMkLst>
        </pc:spChg>
      </pc:sldChg>
      <pc:sldChg chg="modSp new mod">
        <pc:chgData name="Bryden Oliver" userId="6f0d794af95fb93b" providerId="LiveId" clId="{2D67A191-C14F-4F2C-A181-624AEB39EEDC}" dt="2023-02-05T07:54:16.640" v="1055" actId="20577"/>
        <pc:sldMkLst>
          <pc:docMk/>
          <pc:sldMk cId="3449508392" sldId="344"/>
        </pc:sldMkLst>
        <pc:spChg chg="mod">
          <ac:chgData name="Bryden Oliver" userId="6f0d794af95fb93b" providerId="LiveId" clId="{2D67A191-C14F-4F2C-A181-624AEB39EEDC}" dt="2023-02-05T07:54:16.640" v="1055" actId="20577"/>
          <ac:spMkLst>
            <pc:docMk/>
            <pc:sldMk cId="3449508392" sldId="344"/>
            <ac:spMk id="2" creationId="{A09A5ED5-36AC-0AE7-48B1-4085A4D4F53D}"/>
          </ac:spMkLst>
        </pc:spChg>
        <pc:spChg chg="mod">
          <ac:chgData name="Bryden Oliver" userId="6f0d794af95fb93b" providerId="LiveId" clId="{2D67A191-C14F-4F2C-A181-624AEB39EEDC}" dt="2023-02-05T07:54:07.228" v="1028" actId="13926"/>
          <ac:spMkLst>
            <pc:docMk/>
            <pc:sldMk cId="3449508392" sldId="344"/>
            <ac:spMk id="3" creationId="{0422A912-7848-57D2-6EB3-18BE1E2E0202}"/>
          </ac:spMkLst>
        </pc:spChg>
      </pc:sldChg>
      <pc:sldChg chg="add del">
        <pc:chgData name="Bryden Oliver" userId="6f0d794af95fb93b" providerId="LiveId" clId="{2D67A191-C14F-4F2C-A181-624AEB39EEDC}" dt="2023-02-07T02:31:57.425" v="1114" actId="47"/>
        <pc:sldMkLst>
          <pc:docMk/>
          <pc:sldMk cId="323843085" sldId="345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1909990939" sldId="346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3134467601" sldId="347"/>
        </pc:sldMkLst>
      </pc:sldChg>
    </pc:docChg>
  </pc:docChgLst>
  <pc:docChgLst>
    <pc:chgData name="Bryden Oliver [SSW]" userId="d5583623-44e1-4d75-b4ba-612dec0508ac" providerId="ADAL" clId="{ED131BED-D010-43BB-8B97-23D2FE1C0972}"/>
    <pc:docChg chg="custSel addSld delSld modSld sldOrd">
      <pc:chgData name="Bryden Oliver [SSW]" userId="d5583623-44e1-4d75-b4ba-612dec0508ac" providerId="ADAL" clId="{ED131BED-D010-43BB-8B97-23D2FE1C0972}" dt="2023-06-04T01:16:23.067" v="545" actId="729"/>
      <pc:docMkLst>
        <pc:docMk/>
      </pc:docMkLst>
      <pc:sldChg chg="modSp del mod modShow">
        <pc:chgData name="Bryden Oliver [SSW]" userId="d5583623-44e1-4d75-b4ba-612dec0508ac" providerId="ADAL" clId="{ED131BED-D010-43BB-8B97-23D2FE1C0972}" dt="2023-06-02T23:19:43.280" v="105" actId="47"/>
        <pc:sldMkLst>
          <pc:docMk/>
          <pc:sldMk cId="225138644" sldId="268"/>
        </pc:sldMkLst>
        <pc:spChg chg="mod">
          <ac:chgData name="Bryden Oliver [SSW]" userId="d5583623-44e1-4d75-b4ba-612dec0508ac" providerId="ADAL" clId="{ED131BED-D010-43BB-8B97-23D2FE1C0972}" dt="2023-06-02T23:19:25.477" v="96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 [SSW]" userId="d5583623-44e1-4d75-b4ba-612dec0508ac" providerId="ADAL" clId="{ED131BED-D010-43BB-8B97-23D2FE1C0972}" dt="2023-06-02T23:19:31.398" v="104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17:49.583" v="2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D131BED-D010-43BB-8B97-23D2FE1C0972}" dt="2023-06-02T23:17:49.583" v="2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mod modShow">
        <pc:chgData name="Bryden Oliver [SSW]" userId="d5583623-44e1-4d75-b4ba-612dec0508ac" providerId="ADAL" clId="{ED131BED-D010-43BB-8B97-23D2FE1C0972}" dt="2023-06-02T23:44:46.509" v="415" actId="729"/>
        <pc:sldMkLst>
          <pc:docMk/>
          <pc:sldMk cId="397473708" sldId="289"/>
        </pc:sldMkLst>
      </pc:sldChg>
      <pc:sldChg chg="modSp mod">
        <pc:chgData name="Bryden Oliver [SSW]" userId="d5583623-44e1-4d75-b4ba-612dec0508ac" providerId="ADAL" clId="{ED131BED-D010-43BB-8B97-23D2FE1C0972}" dt="2023-06-02T23:18:47.722" v="74" actId="20577"/>
        <pc:sldMkLst>
          <pc:docMk/>
          <pc:sldMk cId="2442279170" sldId="291"/>
        </pc:sldMkLst>
        <pc:spChg chg="mod">
          <ac:chgData name="Bryden Oliver [SSW]" userId="d5583623-44e1-4d75-b4ba-612dec0508ac" providerId="ADAL" clId="{ED131BED-D010-43BB-8B97-23D2FE1C0972}" dt="2023-06-02T23:18:25.740" v="4" actId="20577"/>
          <ac:spMkLst>
            <pc:docMk/>
            <pc:sldMk cId="2442279170" sldId="291"/>
            <ac:spMk id="2" creationId="{86D4FCA6-51D7-4DDB-E68D-4633B4200C9A}"/>
          </ac:spMkLst>
        </pc:spChg>
        <pc:spChg chg="mod">
          <ac:chgData name="Bryden Oliver [SSW]" userId="d5583623-44e1-4d75-b4ba-612dec0508ac" providerId="ADAL" clId="{ED131BED-D010-43BB-8B97-23D2FE1C0972}" dt="2023-06-02T23:18:47.722" v="74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 modShow">
        <pc:chgData name="Bryden Oliver [SSW]" userId="d5583623-44e1-4d75-b4ba-612dec0508ac" providerId="ADAL" clId="{ED131BED-D010-43BB-8B97-23D2FE1C0972}" dt="2023-06-04T01:16:11.444" v="544" actId="729"/>
        <pc:sldMkLst>
          <pc:docMk/>
          <pc:sldMk cId="503428319" sldId="299"/>
        </pc:sldMkLst>
      </pc:sldChg>
      <pc:sldChg chg="mod modShow">
        <pc:chgData name="Bryden Oliver [SSW]" userId="d5583623-44e1-4d75-b4ba-612dec0508ac" providerId="ADAL" clId="{ED131BED-D010-43BB-8B97-23D2FE1C0972}" dt="2023-06-04T01:16:23.067" v="545" actId="729"/>
        <pc:sldMkLst>
          <pc:docMk/>
          <pc:sldMk cId="1347901939" sldId="312"/>
        </pc:sldMkLst>
      </pc:sldChg>
      <pc:sldChg chg="del">
        <pc:chgData name="Bryden Oliver [SSW]" userId="d5583623-44e1-4d75-b4ba-612dec0508ac" providerId="ADAL" clId="{ED131BED-D010-43BB-8B97-23D2FE1C0972}" dt="2023-06-02T23:37:41.962" v="414" actId="47"/>
        <pc:sldMkLst>
          <pc:docMk/>
          <pc:sldMk cId="3883517273" sldId="321"/>
        </pc:sldMkLst>
      </pc:sldChg>
      <pc:sldChg chg="modSp mod">
        <pc:chgData name="Bryden Oliver [SSW]" userId="d5583623-44e1-4d75-b4ba-612dec0508ac" providerId="ADAL" clId="{ED131BED-D010-43BB-8B97-23D2FE1C0972}" dt="2023-06-04T00:25:33.633" v="504" actId="27636"/>
        <pc:sldMkLst>
          <pc:docMk/>
          <pc:sldMk cId="1949300852" sldId="349"/>
        </pc:sldMkLst>
        <pc:spChg chg="mod">
          <ac:chgData name="Bryden Oliver [SSW]" userId="d5583623-44e1-4d75-b4ba-612dec0508ac" providerId="ADAL" clId="{ED131BED-D010-43BB-8B97-23D2FE1C0972}" dt="2023-06-04T00:25:33.633" v="504" actId="27636"/>
          <ac:spMkLst>
            <pc:docMk/>
            <pc:sldMk cId="1949300852" sldId="349"/>
            <ac:spMk id="12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24:57.285" v="305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D131BED-D010-43BB-8B97-23D2FE1C0972}" dt="2023-06-02T23:24:57.285" v="305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mod">
        <pc:chgData name="Bryden Oliver [SSW]" userId="d5583623-44e1-4d75-b4ba-612dec0508ac" providerId="ADAL" clId="{ED131BED-D010-43BB-8B97-23D2FE1C0972}" dt="2023-06-04T00:34:53.597" v="534" actId="20577"/>
        <pc:sldMkLst>
          <pc:docMk/>
          <pc:sldMk cId="3460355652" sldId="353"/>
        </pc:sldMkLst>
        <pc:spChg chg="mod">
          <ac:chgData name="Bryden Oliver [SSW]" userId="d5583623-44e1-4d75-b4ba-612dec0508ac" providerId="ADAL" clId="{ED131BED-D010-43BB-8B97-23D2FE1C0972}" dt="2023-06-04T00:34:53.597" v="534" actId="20577"/>
          <ac:spMkLst>
            <pc:docMk/>
            <pc:sldMk cId="3460355652" sldId="353"/>
            <ac:spMk id="2" creationId="{E0585983-0398-1F78-497C-E1765435AF75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3.283" v="388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ED131BED-D010-43BB-8B97-23D2FE1C0972}" dt="2023-06-02T23:37:03.283" v="388" actId="20577"/>
          <ac:spMkLst>
            <pc:docMk/>
            <pc:sldMk cId="2428257956" sldId="354"/>
            <ac:spMk id="2" creationId="{79FA3E29-09CF-D24E-C2A0-16236BF748FF}"/>
          </ac:spMkLst>
        </pc:spChg>
      </pc:sldChg>
      <pc:sldChg chg="modSp mod">
        <pc:chgData name="Bryden Oliver [SSW]" userId="d5583623-44e1-4d75-b4ba-612dec0508ac" providerId="ADAL" clId="{ED131BED-D010-43BB-8B97-23D2FE1C0972}" dt="2023-06-04T01:13:23.259" v="541" actId="20577"/>
        <pc:sldMkLst>
          <pc:docMk/>
          <pc:sldMk cId="4075286150" sldId="355"/>
        </pc:sldMkLst>
        <pc:spChg chg="mod">
          <ac:chgData name="Bryden Oliver [SSW]" userId="d5583623-44e1-4d75-b4ba-612dec0508ac" providerId="ADAL" clId="{ED131BED-D010-43BB-8B97-23D2FE1C0972}" dt="2023-06-04T01:13:23.259" v="541" actId="20577"/>
          <ac:spMkLst>
            <pc:docMk/>
            <pc:sldMk cId="4075286150" sldId="355"/>
            <ac:spMk id="2" creationId="{905FAE4F-A945-98AE-70E9-1EA66A8EDF47}"/>
          </ac:spMkLst>
        </pc:spChg>
      </pc:sldChg>
      <pc:sldChg chg="modSp mod">
        <pc:chgData name="Bryden Oliver [SSW]" userId="d5583623-44e1-4d75-b4ba-612dec0508ac" providerId="ADAL" clId="{ED131BED-D010-43BB-8B97-23D2FE1C0972}" dt="2023-06-02T23:29:48.022" v="337"/>
        <pc:sldMkLst>
          <pc:docMk/>
          <pc:sldMk cId="1999608391" sldId="356"/>
        </pc:sldMkLst>
        <pc:spChg chg="mod">
          <ac:chgData name="Bryden Oliver [SSW]" userId="d5583623-44e1-4d75-b4ba-612dec0508ac" providerId="ADAL" clId="{ED131BED-D010-43BB-8B97-23D2FE1C0972}" dt="2023-06-02T23:26:32.229" v="314" actId="20577"/>
          <ac:spMkLst>
            <pc:docMk/>
            <pc:sldMk cId="1999608391" sldId="356"/>
            <ac:spMk id="2" creationId="{C8F0BCEA-F67D-2253-3296-A31049E7C24A}"/>
          </ac:spMkLst>
        </pc:spChg>
        <pc:spChg chg="mod">
          <ac:chgData name="Bryden Oliver [SSW]" userId="d5583623-44e1-4d75-b4ba-612dec0508ac" providerId="ADAL" clId="{ED131BED-D010-43BB-8B97-23D2FE1C0972}" dt="2023-06-02T23:29:48.022" v="33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13.652" v="3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ED131BED-D010-43BB-8B97-23D2FE1C0972}" dt="2023-06-02T23:34:13.652" v="359" actId="20577"/>
          <ac:spMkLst>
            <pc:docMk/>
            <pc:sldMk cId="2904149622" sldId="357"/>
            <ac:spMk id="2" creationId="{05BF6D37-E762-4BCC-1CD7-0E9EB6D67A19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23.372" v="362" actId="20577"/>
        <pc:sldMkLst>
          <pc:docMk/>
          <pc:sldMk cId="962201441" sldId="358"/>
        </pc:sldMkLst>
        <pc:spChg chg="mod">
          <ac:chgData name="Bryden Oliver [SSW]" userId="d5583623-44e1-4d75-b4ba-612dec0508ac" providerId="ADAL" clId="{ED131BED-D010-43BB-8B97-23D2FE1C0972}" dt="2023-06-02T23:34:23.372" v="362" actId="20577"/>
          <ac:spMkLst>
            <pc:docMk/>
            <pc:sldMk cId="962201441" sldId="358"/>
            <ac:spMk id="2" creationId="{9E89F470-306B-E7DD-95A6-D0DDA6C04D82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4.883" v="401" actId="27636"/>
        <pc:sldMkLst>
          <pc:docMk/>
          <pc:sldMk cId="1412373456" sldId="359"/>
        </pc:sldMkLst>
        <pc:spChg chg="mod">
          <ac:chgData name="Bryden Oliver [SSW]" userId="d5583623-44e1-4d75-b4ba-612dec0508ac" providerId="ADAL" clId="{ED131BED-D010-43BB-8B97-23D2FE1C0972}" dt="2023-06-02T23:37:14.883" v="401" actId="27636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 ord">
        <pc:chgData name="Bryden Oliver [SSW]" userId="d5583623-44e1-4d75-b4ba-612dec0508ac" providerId="ADAL" clId="{ED131BED-D010-43BB-8B97-23D2FE1C0972}" dt="2023-06-04T01:13:26.835" v="543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D131BED-D010-43BB-8B97-23D2FE1C0972}" dt="2023-06-04T01:13:26.835" v="543" actId="20577"/>
          <ac:spMkLst>
            <pc:docMk/>
            <pc:sldMk cId="2586824220" sldId="360"/>
            <ac:spMk id="2" creationId="{8C3F0F81-5FDB-C51A-87E0-1EB750D1EC04}"/>
          </ac:spMkLst>
        </pc:spChg>
      </pc:sldChg>
      <pc:sldChg chg="modSp mod">
        <pc:chgData name="Bryden Oliver [SSW]" userId="d5583623-44e1-4d75-b4ba-612dec0508ac" providerId="ADAL" clId="{ED131BED-D010-43BB-8B97-23D2FE1C0972}" dt="2023-06-02T23:30:12.406" v="345" actId="20577"/>
        <pc:sldMkLst>
          <pc:docMk/>
          <pc:sldMk cId="3215296439" sldId="361"/>
        </pc:sldMkLst>
        <pc:spChg chg="mod">
          <ac:chgData name="Bryden Oliver [SSW]" userId="d5583623-44e1-4d75-b4ba-612dec0508ac" providerId="ADAL" clId="{ED131BED-D010-43BB-8B97-23D2FE1C0972}" dt="2023-06-02T23:30:12.406" v="345" actId="20577"/>
          <ac:spMkLst>
            <pc:docMk/>
            <pc:sldMk cId="3215296439" sldId="361"/>
            <ac:spMk id="2" creationId="{5478B6D8-C5D0-7152-9673-8C75213A8FBA}"/>
          </ac:spMkLst>
        </pc:spChg>
      </pc:sldChg>
      <pc:sldChg chg="modSp mod">
        <pc:chgData name="Bryden Oliver [SSW]" userId="d5583623-44e1-4d75-b4ba-612dec0508ac" providerId="ADAL" clId="{ED131BED-D010-43BB-8B97-23D2FE1C0972}" dt="2023-06-04T00:58:10.695" v="537" actId="313"/>
        <pc:sldMkLst>
          <pc:docMk/>
          <pc:sldMk cId="434552825" sldId="362"/>
        </pc:sldMkLst>
        <pc:spChg chg="mod">
          <ac:chgData name="Bryden Oliver [SSW]" userId="d5583623-44e1-4d75-b4ba-612dec0508ac" providerId="ADAL" clId="{ED131BED-D010-43BB-8B97-23D2FE1C0972}" dt="2023-06-02T23:35:10.315" v="368" actId="20577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D131BED-D010-43BB-8B97-23D2FE1C0972}" dt="2023-06-04T00:58:10.695" v="537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0.900" v="396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ED131BED-D010-43BB-8B97-23D2FE1C0972}" dt="2023-06-02T23:37:10.900" v="396" actId="20577"/>
          <ac:spMkLst>
            <pc:docMk/>
            <pc:sldMk cId="812328499" sldId="363"/>
            <ac:spMk id="2" creationId="{C4A3995E-ED34-5B06-AA1A-A5CD7F75FA28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7.339" v="392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ED131BED-D010-43BB-8B97-23D2FE1C0972}" dt="2023-06-02T23:37:07.339" v="392" actId="20577"/>
          <ac:spMkLst>
            <pc:docMk/>
            <pc:sldMk cId="1931351458" sldId="364"/>
            <ac:spMk id="2" creationId="{B60FC7EB-1BA8-0D5B-7611-5A0C1DC21E6C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20.307" v="405" actId="20577"/>
        <pc:sldMkLst>
          <pc:docMk/>
          <pc:sldMk cId="1206720809" sldId="365"/>
        </pc:sldMkLst>
        <pc:spChg chg="mod">
          <ac:chgData name="Bryden Oliver [SSW]" userId="d5583623-44e1-4d75-b4ba-612dec0508ac" providerId="ADAL" clId="{ED131BED-D010-43BB-8B97-23D2FE1C0972}" dt="2023-06-02T23:37:20.307" v="405" actId="20577"/>
          <ac:spMkLst>
            <pc:docMk/>
            <pc:sldMk cId="1206720809" sldId="365"/>
            <ac:spMk id="2" creationId="{A28948B5-8EC1-5755-56B4-106B8F34AF01}"/>
          </ac:spMkLst>
        </pc:spChg>
      </pc:sldChg>
      <pc:sldChg chg="modSp mod">
        <pc:chgData name="Bryden Oliver [SSW]" userId="d5583623-44e1-4d75-b4ba-612dec0508ac" providerId="ADAL" clId="{ED131BED-D010-43BB-8B97-23D2FE1C0972}" dt="2023-06-02T23:35:03.587" v="365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ED131BED-D010-43BB-8B97-23D2FE1C0972}" dt="2023-06-02T23:35:03.587" v="365" actId="20577"/>
          <ac:spMkLst>
            <pc:docMk/>
            <pc:sldMk cId="2800013749" sldId="366"/>
            <ac:spMk id="2" creationId="{4029F6D9-4EC6-B640-E568-E4E6603796C1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6:58.620" v="384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ED131BED-D010-43BB-8B97-23D2FE1C0972}" dt="2023-06-02T23:36:58.620" v="384" actId="20577"/>
          <ac:spMkLst>
            <pc:docMk/>
            <pc:sldMk cId="4236837258" sldId="367"/>
            <ac:spMk id="2" creationId="{177B36ED-A86B-6054-8B21-55B7BB75EC37}"/>
          </ac:spMkLst>
        </pc:spChg>
      </pc:sldChg>
      <pc:sldChg chg="modSp mod">
        <pc:chgData name="Bryden Oliver [SSW]" userId="d5583623-44e1-4d75-b4ba-612dec0508ac" providerId="ADAL" clId="{ED131BED-D010-43BB-8B97-23D2FE1C0972}" dt="2023-06-02T23:33:21.291" v="352" actId="20577"/>
        <pc:sldMkLst>
          <pc:docMk/>
          <pc:sldMk cId="4127405519" sldId="368"/>
        </pc:sldMkLst>
        <pc:spChg chg="mod">
          <ac:chgData name="Bryden Oliver [SSW]" userId="d5583623-44e1-4d75-b4ba-612dec0508ac" providerId="ADAL" clId="{ED131BED-D010-43BB-8B97-23D2FE1C0972}" dt="2023-06-02T23:33:21.291" v="352" actId="20577"/>
          <ac:spMkLst>
            <pc:docMk/>
            <pc:sldMk cId="4127405519" sldId="368"/>
            <ac:spMk id="2" creationId="{79D5A816-7237-A6CA-F82D-425778E9112D}"/>
          </ac:spMkLst>
        </pc:spChg>
      </pc:sldChg>
      <pc:sldChg chg="modSp mod">
        <pc:chgData name="Bryden Oliver [SSW]" userId="d5583623-44e1-4d75-b4ba-612dec0508ac" providerId="ADAL" clId="{ED131BED-D010-43BB-8B97-23D2FE1C0972}" dt="2023-06-02T23:31:46.132" v="347"/>
        <pc:sldMkLst>
          <pc:docMk/>
          <pc:sldMk cId="611043453" sldId="375"/>
        </pc:sldMkLst>
        <pc:spChg chg="mod">
          <ac:chgData name="Bryden Oliver [SSW]" userId="d5583623-44e1-4d75-b4ba-612dec0508ac" providerId="ADAL" clId="{ED131BED-D010-43BB-8B97-23D2FE1C0972}" dt="2023-06-02T23:31:46.132" v="347"/>
          <ac:spMkLst>
            <pc:docMk/>
            <pc:sldMk cId="611043453" sldId="375"/>
            <ac:spMk id="3" creationId="{E8D23298-A0C2-8CFF-AC62-763D83BA31BE}"/>
          </ac:spMkLst>
        </pc:spChg>
      </pc:sldChg>
      <pc:sldChg chg="modSp mod">
        <pc:chgData name="Bryden Oliver [SSW]" userId="d5583623-44e1-4d75-b4ba-612dec0508ac" providerId="ADAL" clId="{ED131BED-D010-43BB-8B97-23D2FE1C0972}" dt="2023-06-02T23:25:05.588" v="308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ED131BED-D010-43BB-8B97-23D2FE1C0972}" dt="2023-06-02T23:25:05.588" v="308" actId="20577"/>
          <ac:spMkLst>
            <pc:docMk/>
            <pc:sldMk cId="567035439" sldId="376"/>
            <ac:spMk id="2" creationId="{CBFE6F5F-0BC5-FF76-F9A2-13B8F1E51E36}"/>
          </ac:spMkLst>
        </pc:spChg>
      </pc:sldChg>
      <pc:sldChg chg="addSp modSp new mod">
        <pc:chgData name="Bryden Oliver [SSW]" userId="d5583623-44e1-4d75-b4ba-612dec0508ac" providerId="ADAL" clId="{ED131BED-D010-43BB-8B97-23D2FE1C0972}" dt="2023-06-02T23:24:32.710" v="302" actId="20577"/>
        <pc:sldMkLst>
          <pc:docMk/>
          <pc:sldMk cId="3714676973" sldId="377"/>
        </pc:sldMkLst>
        <pc:spChg chg="mod">
          <ac:chgData name="Bryden Oliver [SSW]" userId="d5583623-44e1-4d75-b4ba-612dec0508ac" providerId="ADAL" clId="{ED131BED-D010-43BB-8B97-23D2FE1C0972}" dt="2023-06-02T23:20:04.727" v="126" actId="20577"/>
          <ac:spMkLst>
            <pc:docMk/>
            <pc:sldMk cId="3714676973" sldId="377"/>
            <ac:spMk id="2" creationId="{97728CF0-9179-D810-8C2E-CCA111EF3D50}"/>
          </ac:spMkLst>
        </pc:spChg>
        <pc:spChg chg="mod">
          <ac:chgData name="Bryden Oliver [SSW]" userId="d5583623-44e1-4d75-b4ba-612dec0508ac" providerId="ADAL" clId="{ED131BED-D010-43BB-8B97-23D2FE1C0972}" dt="2023-06-02T23:24:32.710" v="302" actId="20577"/>
          <ac:spMkLst>
            <pc:docMk/>
            <pc:sldMk cId="3714676973" sldId="377"/>
            <ac:spMk id="3" creationId="{0B47EEA6-ACAB-1413-E0AA-AFE5D1708EDD}"/>
          </ac:spMkLst>
        </pc:spChg>
        <pc:picChg chg="add mod">
          <ac:chgData name="Bryden Oliver [SSW]" userId="d5583623-44e1-4d75-b4ba-612dec0508ac" providerId="ADAL" clId="{ED131BED-D010-43BB-8B97-23D2FE1C0972}" dt="2023-06-02T23:24:00.746" v="244"/>
          <ac:picMkLst>
            <pc:docMk/>
            <pc:sldMk cId="3714676973" sldId="377"/>
            <ac:picMk id="5" creationId="{7FD2B6E8-C910-5699-16F9-FB3B445E7BA8}"/>
          </ac:picMkLst>
        </pc:picChg>
      </pc:sldChg>
      <pc:sldChg chg="modSp new mod">
        <pc:chgData name="Bryden Oliver [SSW]" userId="d5583623-44e1-4d75-b4ba-612dec0508ac" providerId="ADAL" clId="{ED131BED-D010-43BB-8B97-23D2FE1C0972}" dt="2023-06-02T23:49:39.417" v="502" actId="20577"/>
        <pc:sldMkLst>
          <pc:docMk/>
          <pc:sldMk cId="3266938429" sldId="378"/>
        </pc:sldMkLst>
        <pc:spChg chg="mod">
          <ac:chgData name="Bryden Oliver [SSW]" userId="d5583623-44e1-4d75-b4ba-612dec0508ac" providerId="ADAL" clId="{ED131BED-D010-43BB-8B97-23D2FE1C0972}" dt="2023-06-02T23:49:21.727" v="456" actId="20577"/>
          <ac:spMkLst>
            <pc:docMk/>
            <pc:sldMk cId="3266938429" sldId="378"/>
            <ac:spMk id="2" creationId="{7B31CB0F-5B74-667E-0288-2F9040A01097}"/>
          </ac:spMkLst>
        </pc:spChg>
        <pc:spChg chg="mod">
          <ac:chgData name="Bryden Oliver [SSW]" userId="d5583623-44e1-4d75-b4ba-612dec0508ac" providerId="ADAL" clId="{ED131BED-D010-43BB-8B97-23D2FE1C0972}" dt="2023-06-02T23:49:39.417" v="502" actId="20577"/>
          <ac:spMkLst>
            <pc:docMk/>
            <pc:sldMk cId="3266938429" sldId="378"/>
            <ac:spMk id="3" creationId="{BE5D4542-751C-0F0A-61F5-0149B5A90A17}"/>
          </ac:spMkLst>
        </pc:spChg>
      </pc:sldChg>
    </pc:docChg>
  </pc:docChgLst>
  <pc:docChgLst>
    <pc:chgData name="Bryden Oliver" userId="d5583623-44e1-4d75-b4ba-612dec0508ac" providerId="ADAL" clId="{CA78BAE2-A0E4-4E33-9AD5-A72FCCC23339}"/>
    <pc:docChg chg="undo custSel addSld delSld modSld sldOrd">
      <pc:chgData name="Bryden Oliver" userId="d5583623-44e1-4d75-b4ba-612dec0508ac" providerId="ADAL" clId="{CA78BAE2-A0E4-4E33-9AD5-A72FCCC23339}" dt="2023-05-13T05:05:48.951" v="1928"/>
      <pc:docMkLst>
        <pc:docMk/>
      </pc:docMkLst>
      <pc:sldChg chg="modNotesTx">
        <pc:chgData name="Bryden Oliver" userId="d5583623-44e1-4d75-b4ba-612dec0508ac" providerId="ADAL" clId="{CA78BAE2-A0E4-4E33-9AD5-A72FCCC23339}" dt="2023-03-26T19:59:41.202" v="0" actId="20577"/>
        <pc:sldMkLst>
          <pc:docMk/>
          <pc:sldMk cId="3067959345" sldId="263"/>
        </pc:sldMkLst>
      </pc:sldChg>
      <pc:sldChg chg="modSp add mod">
        <pc:chgData name="Bryden Oliver" userId="d5583623-44e1-4d75-b4ba-612dec0508ac" providerId="ADAL" clId="{CA78BAE2-A0E4-4E33-9AD5-A72FCCC23339}" dt="2023-03-26T20:14:08.390" v="1413" actId="13926"/>
        <pc:sldMkLst>
          <pc:docMk/>
          <pc:sldMk cId="2442279170" sldId="291"/>
        </pc:sldMkLst>
        <pc:spChg chg="mod">
          <ac:chgData name="Bryden Oliver" userId="d5583623-44e1-4d75-b4ba-612dec0508ac" providerId="ADAL" clId="{CA78BAE2-A0E4-4E33-9AD5-A72FCCC23339}" dt="2023-03-26T20:14:08.390" v="1413" actId="13926"/>
          <ac:spMkLst>
            <pc:docMk/>
            <pc:sldMk cId="2442279170" sldId="291"/>
            <ac:spMk id="2" creationId="{86D4FCA6-51D7-4DDB-E68D-4633B4200C9A}"/>
          </ac:spMkLst>
        </pc:spChg>
      </pc:sldChg>
      <pc:sldChg chg="ord">
        <pc:chgData name="Bryden Oliver" userId="d5583623-44e1-4d75-b4ba-612dec0508ac" providerId="ADAL" clId="{CA78BAE2-A0E4-4E33-9AD5-A72FCCC23339}" dt="2023-03-26T20:23:31.094" v="1706"/>
        <pc:sldMkLst>
          <pc:docMk/>
          <pc:sldMk cId="3979790632" sldId="348"/>
        </pc:sldMkLst>
      </pc:sldChg>
      <pc:sldChg chg="modSp mod">
        <pc:chgData name="Bryden Oliver" userId="d5583623-44e1-4d75-b4ba-612dec0508ac" providerId="ADAL" clId="{CA78BAE2-A0E4-4E33-9AD5-A72FCCC23339}" dt="2023-03-26T20:02:53.577" v="174" actId="20577"/>
        <pc:sldMkLst>
          <pc:docMk/>
          <pc:sldMk cId="1837865749" sldId="351"/>
        </pc:sldMkLst>
        <pc:spChg chg="mod">
          <ac:chgData name="Bryden Oliver" userId="d5583623-44e1-4d75-b4ba-612dec0508ac" providerId="ADAL" clId="{CA78BAE2-A0E4-4E33-9AD5-A72FCCC23339}" dt="2023-03-26T20:02:53.577" v="174" actId="20577"/>
          <ac:spMkLst>
            <pc:docMk/>
            <pc:sldMk cId="1837865749" sldId="351"/>
            <ac:spMk id="3" creationId="{7B6DD2CF-D5D2-B506-2C41-D22702D32CAA}"/>
          </ac:spMkLst>
        </pc:spChg>
      </pc:sldChg>
      <pc:sldChg chg="modSp mod">
        <pc:chgData name="Bryden Oliver" userId="d5583623-44e1-4d75-b4ba-612dec0508ac" providerId="ADAL" clId="{CA78BAE2-A0E4-4E33-9AD5-A72FCCC23339}" dt="2023-05-13T04:29:13.583" v="1748" actId="13926"/>
        <pc:sldMkLst>
          <pc:docMk/>
          <pc:sldMk cId="179478578" sldId="352"/>
        </pc:sldMkLst>
        <pc:spChg chg="mod">
          <ac:chgData name="Bryden Oliver" userId="d5583623-44e1-4d75-b4ba-612dec0508ac" providerId="ADAL" clId="{CA78BAE2-A0E4-4E33-9AD5-A72FCCC23339}" dt="2023-05-13T04:29:13.583" v="1748" actId="13926"/>
          <ac:spMkLst>
            <pc:docMk/>
            <pc:sldMk cId="179478578" sldId="352"/>
            <ac:spMk id="3" creationId="{29A6A333-91F3-7281-B902-1B2DF19FC78E}"/>
          </ac:spMkLst>
        </pc:spChg>
      </pc:sldChg>
      <pc:sldChg chg="modSp mod">
        <pc:chgData name="Bryden Oliver" userId="d5583623-44e1-4d75-b4ba-612dec0508ac" providerId="ADAL" clId="{CA78BAE2-A0E4-4E33-9AD5-A72FCCC23339}" dt="2023-03-26T20:03:58.049" v="321" actId="20577"/>
        <pc:sldMkLst>
          <pc:docMk/>
          <pc:sldMk cId="3460355652" sldId="353"/>
        </pc:sldMkLst>
        <pc:spChg chg="mod">
          <ac:chgData name="Bryden Oliver" userId="d5583623-44e1-4d75-b4ba-612dec0508ac" providerId="ADAL" clId="{CA78BAE2-A0E4-4E33-9AD5-A72FCCC23339}" dt="2023-03-26T20:03:58.049" v="321" actId="20577"/>
          <ac:spMkLst>
            <pc:docMk/>
            <pc:sldMk cId="3460355652" sldId="353"/>
            <ac:spMk id="3" creationId="{FCEC24F0-FD13-F255-EB4F-0DE670FC8EA8}"/>
          </ac:spMkLst>
        </pc:spChg>
      </pc:sldChg>
      <pc:sldChg chg="modSp mod">
        <pc:chgData name="Bryden Oliver" userId="d5583623-44e1-4d75-b4ba-612dec0508ac" providerId="ADAL" clId="{CA78BAE2-A0E4-4E33-9AD5-A72FCCC23339}" dt="2023-03-26T20:08:51.369" v="780" actId="20577"/>
        <pc:sldMkLst>
          <pc:docMk/>
          <pc:sldMk cId="2428257956" sldId="354"/>
        </pc:sldMkLst>
        <pc:spChg chg="mod">
          <ac:chgData name="Bryden Oliver" userId="d5583623-44e1-4d75-b4ba-612dec0508ac" providerId="ADAL" clId="{CA78BAE2-A0E4-4E33-9AD5-A72FCCC23339}" dt="2023-03-26T20:08:51.369" v="780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" userId="d5583623-44e1-4d75-b4ba-612dec0508ac" providerId="ADAL" clId="{CA78BAE2-A0E4-4E33-9AD5-A72FCCC23339}" dt="2023-03-26T20:09:17.280" v="816" actId="13926"/>
        <pc:sldMkLst>
          <pc:docMk/>
          <pc:sldMk cId="4075286150" sldId="355"/>
        </pc:sldMkLst>
        <pc:spChg chg="mod">
          <ac:chgData name="Bryden Oliver" userId="d5583623-44e1-4d75-b4ba-612dec0508ac" providerId="ADAL" clId="{CA78BAE2-A0E4-4E33-9AD5-A72FCCC23339}" dt="2023-03-26T20:09:17.280" v="816" actId="13926"/>
          <ac:spMkLst>
            <pc:docMk/>
            <pc:sldMk cId="4075286150" sldId="355"/>
            <ac:spMk id="3" creationId="{4791162B-37E9-2D1F-B9A9-74BC97C41309}"/>
          </ac:spMkLst>
        </pc:spChg>
      </pc:sldChg>
      <pc:sldChg chg="modSp mod ord">
        <pc:chgData name="Bryden Oliver" userId="d5583623-44e1-4d75-b4ba-612dec0508ac" providerId="ADAL" clId="{CA78BAE2-A0E4-4E33-9AD5-A72FCCC23339}" dt="2023-05-13T05:02:59.508" v="1914"/>
        <pc:sldMkLst>
          <pc:docMk/>
          <pc:sldMk cId="1999608391" sldId="356"/>
        </pc:sldMkLst>
        <pc:spChg chg="mod">
          <ac:chgData name="Bryden Oliver" userId="d5583623-44e1-4d75-b4ba-612dec0508ac" providerId="ADAL" clId="{CA78BAE2-A0E4-4E33-9AD5-A72FCCC23339}" dt="2023-03-26T20:07:21.377" v="581" actId="2057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 ord">
        <pc:chgData name="Bryden Oliver" userId="d5583623-44e1-4d75-b4ba-612dec0508ac" providerId="ADAL" clId="{CA78BAE2-A0E4-4E33-9AD5-A72FCCC23339}" dt="2023-05-13T05:03:13.683" v="1916"/>
        <pc:sldMkLst>
          <pc:docMk/>
          <pc:sldMk cId="2904149622" sldId="357"/>
        </pc:sldMkLst>
        <pc:spChg chg="mod">
          <ac:chgData name="Bryden Oliver" userId="d5583623-44e1-4d75-b4ba-612dec0508ac" providerId="ADAL" clId="{CA78BAE2-A0E4-4E33-9AD5-A72FCCC23339}" dt="2023-03-26T20:14:26.356" v="1417" actId="20577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" userId="d5583623-44e1-4d75-b4ba-612dec0508ac" providerId="ADAL" clId="{CA78BAE2-A0E4-4E33-9AD5-A72FCCC23339}" dt="2023-03-26T20:10:57.255" v="1053" actId="20577"/>
          <ac:spMkLst>
            <pc:docMk/>
            <pc:sldMk cId="2904149622" sldId="357"/>
            <ac:spMk id="3" creationId="{B7C15D40-A3D8-C71F-532C-1633680F623C}"/>
          </ac:spMkLst>
        </pc:spChg>
      </pc:sldChg>
      <pc:sldChg chg="modSp mod ord">
        <pc:chgData name="Bryden Oliver" userId="d5583623-44e1-4d75-b4ba-612dec0508ac" providerId="ADAL" clId="{CA78BAE2-A0E4-4E33-9AD5-A72FCCC23339}" dt="2023-05-13T05:04:00.535" v="1918"/>
        <pc:sldMkLst>
          <pc:docMk/>
          <pc:sldMk cId="962201441" sldId="358"/>
        </pc:sldMkLst>
        <pc:spChg chg="mod">
          <ac:chgData name="Bryden Oliver" userId="d5583623-44e1-4d75-b4ba-612dec0508ac" providerId="ADAL" clId="{CA78BAE2-A0E4-4E33-9AD5-A72FCCC23339}" dt="2023-03-26T20:12:25.538" v="1299" actId="20577"/>
          <ac:spMkLst>
            <pc:docMk/>
            <pc:sldMk cId="962201441" sldId="358"/>
            <ac:spMk id="3" creationId="{FECF7199-A7CE-DCC5-9998-2E646CACA25A}"/>
          </ac:spMkLst>
        </pc:spChg>
      </pc:sldChg>
      <pc:sldChg chg="modSp mod ord">
        <pc:chgData name="Bryden Oliver" userId="d5583623-44e1-4d75-b4ba-612dec0508ac" providerId="ADAL" clId="{CA78BAE2-A0E4-4E33-9AD5-A72FCCC23339}" dt="2023-05-13T05:04:20.613" v="1920"/>
        <pc:sldMkLst>
          <pc:docMk/>
          <pc:sldMk cId="1412373456" sldId="359"/>
        </pc:sldMkLst>
        <pc:spChg chg="mod">
          <ac:chgData name="Bryden Oliver" userId="d5583623-44e1-4d75-b4ba-612dec0508ac" providerId="ADAL" clId="{CA78BAE2-A0E4-4E33-9AD5-A72FCCC23339}" dt="2023-05-13T04:33:16.019" v="1883" actId="20577"/>
          <ac:spMkLst>
            <pc:docMk/>
            <pc:sldMk cId="1412373456" sldId="359"/>
            <ac:spMk id="3" creationId="{8BE02915-F8AF-1770-23EB-F971E88F819B}"/>
          </ac:spMkLst>
        </pc:spChg>
      </pc:sldChg>
      <pc:sldChg chg="modSp mod">
        <pc:chgData name="Bryden Oliver" userId="d5583623-44e1-4d75-b4ba-612dec0508ac" providerId="ADAL" clId="{CA78BAE2-A0E4-4E33-9AD5-A72FCCC23339}" dt="2023-03-26T20:21:45.583" v="1534" actId="20577"/>
        <pc:sldMkLst>
          <pc:docMk/>
          <pc:sldMk cId="2586824220" sldId="360"/>
        </pc:sldMkLst>
        <pc:spChg chg="mod">
          <ac:chgData name="Bryden Oliver" userId="d5583623-44e1-4d75-b4ba-612dec0508ac" providerId="ADAL" clId="{CA78BAE2-A0E4-4E33-9AD5-A72FCCC23339}" dt="2023-03-26T20:21:45.583" v="153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 ord">
        <pc:chgData name="Bryden Oliver" userId="d5583623-44e1-4d75-b4ba-612dec0508ac" providerId="ADAL" clId="{CA78BAE2-A0E4-4E33-9AD5-A72FCCC23339}" dt="2023-05-13T05:05:48.951" v="1928"/>
        <pc:sldMkLst>
          <pc:docMk/>
          <pc:sldMk cId="3215296439" sldId="361"/>
        </pc:sldMkLst>
        <pc:spChg chg="mod">
          <ac:chgData name="Bryden Oliver" userId="d5583623-44e1-4d75-b4ba-612dec0508ac" providerId="ADAL" clId="{CA78BAE2-A0E4-4E33-9AD5-A72FCCC23339}" dt="2023-03-26T20:23:10.982" v="1704" actId="20577"/>
          <ac:spMkLst>
            <pc:docMk/>
            <pc:sldMk cId="3215296439" sldId="361"/>
            <ac:spMk id="3" creationId="{06C3F80F-24CB-0286-9A35-B47F125310C5}"/>
          </ac:spMkLst>
        </pc:spChg>
      </pc:sldChg>
      <pc:sldChg chg="modSp mod ord">
        <pc:chgData name="Bryden Oliver" userId="d5583623-44e1-4d75-b4ba-612dec0508ac" providerId="ADAL" clId="{CA78BAE2-A0E4-4E33-9AD5-A72FCCC23339}" dt="2023-05-13T05:05:14.618" v="1926"/>
        <pc:sldMkLst>
          <pc:docMk/>
          <pc:sldMk cId="434552825" sldId="362"/>
        </pc:sldMkLst>
        <pc:spChg chg="mod">
          <ac:chgData name="Bryden Oliver" userId="d5583623-44e1-4d75-b4ba-612dec0508ac" providerId="ADAL" clId="{CA78BAE2-A0E4-4E33-9AD5-A72FCCC23339}" dt="2023-03-26T20:24:05.602" v="1713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ord">
        <pc:chgData name="Bryden Oliver" userId="d5583623-44e1-4d75-b4ba-612dec0508ac" providerId="ADAL" clId="{CA78BAE2-A0E4-4E33-9AD5-A72FCCC23339}" dt="2023-05-13T05:05:01.468" v="1924"/>
        <pc:sldMkLst>
          <pc:docMk/>
          <pc:sldMk cId="1206720809" sldId="365"/>
        </pc:sldMkLst>
      </pc:sldChg>
      <pc:sldChg chg="ord">
        <pc:chgData name="Bryden Oliver" userId="d5583623-44e1-4d75-b4ba-612dec0508ac" providerId="ADAL" clId="{CA78BAE2-A0E4-4E33-9AD5-A72FCCC23339}" dt="2023-05-13T05:04:50.638" v="1922"/>
        <pc:sldMkLst>
          <pc:docMk/>
          <pc:sldMk cId="2800013749" sldId="366"/>
        </pc:sldMkLst>
      </pc:sldChg>
      <pc:sldChg chg="modSp add del mod ord">
        <pc:chgData name="Bryden Oliver" userId="d5583623-44e1-4d75-b4ba-612dec0508ac" providerId="ADAL" clId="{CA78BAE2-A0E4-4E33-9AD5-A72FCCC23339}" dt="2023-05-13T05:02:43.746" v="1909" actId="47"/>
        <pc:sldMkLst>
          <pc:docMk/>
          <pc:sldMk cId="4127405519" sldId="368"/>
        </pc:sldMkLst>
        <pc:spChg chg="mod">
          <ac:chgData name="Bryden Oliver" userId="d5583623-44e1-4d75-b4ba-612dec0508ac" providerId="ADAL" clId="{CA78BAE2-A0E4-4E33-9AD5-A72FCCC23339}" dt="2023-05-13T04:55:53.941" v="1895" actId="20577"/>
          <ac:spMkLst>
            <pc:docMk/>
            <pc:sldMk cId="4127405519" sldId="368"/>
            <ac:spMk id="3" creationId="{93056FDF-80AD-465D-FD63-73139662799C}"/>
          </ac:spMkLst>
        </pc:spChg>
      </pc:sldChg>
      <pc:sldChg chg="del">
        <pc:chgData name="Bryden Oliver" userId="d5583623-44e1-4d75-b4ba-612dec0508ac" providerId="ADAL" clId="{CA78BAE2-A0E4-4E33-9AD5-A72FCCC23339}" dt="2023-05-13T04:55:57.453" v="1896" actId="47"/>
        <pc:sldMkLst>
          <pc:docMk/>
          <pc:sldMk cId="1049473206" sldId="371"/>
        </pc:sldMkLst>
      </pc:sldChg>
      <pc:sldChg chg="modSp new del mod">
        <pc:chgData name="Bryden Oliver" userId="d5583623-44e1-4d75-b4ba-612dec0508ac" providerId="ADAL" clId="{CA78BAE2-A0E4-4E33-9AD5-A72FCCC23339}" dt="2023-05-13T05:02:12.631" v="1905" actId="47"/>
        <pc:sldMkLst>
          <pc:docMk/>
          <pc:sldMk cId="3679969117" sldId="372"/>
        </pc:sldMkLst>
        <pc:spChg chg="mod">
          <ac:chgData name="Bryden Oliver" userId="d5583623-44e1-4d75-b4ba-612dec0508ac" providerId="ADAL" clId="{CA78BAE2-A0E4-4E33-9AD5-A72FCCC23339}" dt="2023-03-26T20:04:29.928" v="338" actId="20577"/>
          <ac:spMkLst>
            <pc:docMk/>
            <pc:sldMk cId="3679969117" sldId="372"/>
            <ac:spMk id="2" creationId="{D4E5A369-01E8-9E4E-2606-82CDC4A2CD5D}"/>
          </ac:spMkLst>
        </pc:spChg>
        <pc:spChg chg="mod">
          <ac:chgData name="Bryden Oliver" userId="d5583623-44e1-4d75-b4ba-612dec0508ac" providerId="ADAL" clId="{CA78BAE2-A0E4-4E33-9AD5-A72FCCC23339}" dt="2023-05-13T04:26:54.810" v="1722" actId="20577"/>
          <ac:spMkLst>
            <pc:docMk/>
            <pc:sldMk cId="3679969117" sldId="372"/>
            <ac:spMk id="3" creationId="{CD275672-1CF4-6E83-038A-58831647A5E9}"/>
          </ac:spMkLst>
        </pc:spChg>
      </pc:sldChg>
      <pc:sldChg chg="modSp add del mod">
        <pc:chgData name="Bryden Oliver" userId="d5583623-44e1-4d75-b4ba-612dec0508ac" providerId="ADAL" clId="{CA78BAE2-A0E4-4E33-9AD5-A72FCCC23339}" dt="2023-05-13T05:02:47.240" v="1910" actId="47"/>
        <pc:sldMkLst>
          <pc:docMk/>
          <pc:sldMk cId="2870175919" sldId="373"/>
        </pc:sldMkLst>
        <pc:spChg chg="mod">
          <ac:chgData name="Bryden Oliver" userId="d5583623-44e1-4d75-b4ba-612dec0508ac" providerId="ADAL" clId="{CA78BAE2-A0E4-4E33-9AD5-A72FCCC23339}" dt="2023-05-13T04:27:07.417" v="1723" actId="20577"/>
          <ac:spMkLst>
            <pc:docMk/>
            <pc:sldMk cId="2870175919" sldId="373"/>
            <ac:spMk id="3" creationId="{CD275672-1CF4-6E83-038A-58831647A5E9}"/>
          </ac:spMkLst>
        </pc:spChg>
      </pc:sldChg>
      <pc:sldChg chg="modSp add mod">
        <pc:chgData name="Bryden Oliver" userId="d5583623-44e1-4d75-b4ba-612dec0508ac" providerId="ADAL" clId="{CA78BAE2-A0E4-4E33-9AD5-A72FCCC23339}" dt="2023-03-26T20:13:01.474" v="1377" actId="20577"/>
        <pc:sldMkLst>
          <pc:docMk/>
          <pc:sldMk cId="999435171" sldId="374"/>
        </pc:sldMkLst>
        <pc:spChg chg="mod">
          <ac:chgData name="Bryden Oliver" userId="d5583623-44e1-4d75-b4ba-612dec0508ac" providerId="ADAL" clId="{CA78BAE2-A0E4-4E33-9AD5-A72FCCC23339}" dt="2023-03-26T20:13:01.474" v="1377" actId="20577"/>
          <ac:spMkLst>
            <pc:docMk/>
            <pc:sldMk cId="999435171" sldId="374"/>
            <ac:spMk id="3" creationId="{CD275672-1CF4-6E83-038A-58831647A5E9}"/>
          </ac:spMkLst>
        </pc:spChg>
      </pc:sldChg>
      <pc:sldChg chg="modSp new mod ord">
        <pc:chgData name="Bryden Oliver" userId="d5583623-44e1-4d75-b4ba-612dec0508ac" providerId="ADAL" clId="{CA78BAE2-A0E4-4E33-9AD5-A72FCCC23339}" dt="2023-05-13T05:05:48.951" v="1928"/>
        <pc:sldMkLst>
          <pc:docMk/>
          <pc:sldMk cId="611043453" sldId="375"/>
        </pc:sldMkLst>
        <pc:spChg chg="mod">
          <ac:chgData name="Bryden Oliver" userId="d5583623-44e1-4d75-b4ba-612dec0508ac" providerId="ADAL" clId="{CA78BAE2-A0E4-4E33-9AD5-A72FCCC23339}" dt="2023-03-26T20:23:49.429" v="1711" actId="20577"/>
          <ac:spMkLst>
            <pc:docMk/>
            <pc:sldMk cId="611043453" sldId="375"/>
            <ac:spMk id="2" creationId="{B3CEDC74-C8B9-DBF8-0F67-B1E3202DDFD5}"/>
          </ac:spMkLst>
        </pc:spChg>
      </pc:sldChg>
    </pc:docChg>
  </pc:docChgLst>
  <pc:docChgLst>
    <pc:chgData name="Bryden Oliver [SSW]" userId="d5583623-44e1-4d75-b4ba-612dec0508ac" providerId="ADAL" clId="{0AEA0D60-108C-49C1-BC9D-A47BB9A119C9}"/>
    <pc:docChg chg="custSel modSld">
      <pc:chgData name="Bryden Oliver [SSW]" userId="d5583623-44e1-4d75-b4ba-612dec0508ac" providerId="ADAL" clId="{0AEA0D60-108C-49C1-BC9D-A47BB9A119C9}" dt="2023-04-11T23:11:25.626" v="263" actId="5793"/>
      <pc:docMkLst>
        <pc:docMk/>
      </pc:docMkLst>
      <pc:sldChg chg="modSp mod">
        <pc:chgData name="Bryden Oliver [SSW]" userId="d5583623-44e1-4d75-b4ba-612dec0508ac" providerId="ADAL" clId="{0AEA0D60-108C-49C1-BC9D-A47BB9A119C9}" dt="2023-04-11T22:46:37.381" v="1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0AEA0D60-108C-49C1-BC9D-A47BB9A119C9}" dt="2023-04-11T22:46:37.381" v="1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 [SSW]" userId="d5583623-44e1-4d75-b4ba-612dec0508ac" providerId="ADAL" clId="{0AEA0D60-108C-49C1-BC9D-A47BB9A119C9}" dt="2023-04-11T23:02:36.277" v="164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0AEA0D60-108C-49C1-BC9D-A47BB9A119C9}" dt="2023-04-11T23:00:20.119" v="2" actId="107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0AEA0D60-108C-49C1-BC9D-A47BB9A119C9}" dt="2023-04-11T23:02:36.277" v="16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">
        <pc:chgData name="Bryden Oliver [SSW]" userId="d5583623-44e1-4d75-b4ba-612dec0508ac" providerId="ADAL" clId="{0AEA0D60-108C-49C1-BC9D-A47BB9A119C9}" dt="2023-04-11T23:11:25.626" v="263" actId="5793"/>
        <pc:sldMkLst>
          <pc:docMk/>
          <pc:sldMk cId="434552825" sldId="362"/>
        </pc:sldMkLst>
        <pc:spChg chg="mod">
          <ac:chgData name="Bryden Oliver [SSW]" userId="d5583623-44e1-4d75-b4ba-612dec0508ac" providerId="ADAL" clId="{0AEA0D60-108C-49C1-BC9D-A47BB9A119C9}" dt="2023-04-11T23:11:25.626" v="263" actId="579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0AEA0D60-108C-49C1-BC9D-A47BB9A119C9}" dt="2023-04-11T23:07:15.849" v="197" actId="20577"/>
        <pc:sldMkLst>
          <pc:docMk/>
          <pc:sldMk cId="611043453" sldId="375"/>
        </pc:sldMkLst>
        <pc:spChg chg="mod">
          <ac:chgData name="Bryden Oliver [SSW]" userId="d5583623-44e1-4d75-b4ba-612dec0508ac" providerId="ADAL" clId="{0AEA0D60-108C-49C1-BC9D-A47BB9A119C9}" dt="2023-04-11T23:07:15.849" v="197" actId="20577"/>
          <ac:spMkLst>
            <pc:docMk/>
            <pc:sldMk cId="611043453" sldId="375"/>
            <ac:spMk id="3" creationId="{E8D23298-A0C2-8CFF-AC62-763D83BA31BE}"/>
          </ac:spMkLst>
        </pc:spChg>
      </pc:sldChg>
    </pc:docChg>
  </pc:docChgLst>
  <pc:docChgLst>
    <pc:chgData name="Bryden Oliver [SSW]" userId="d5583623-44e1-4d75-b4ba-612dec0508ac" providerId="ADAL" clId="{55220B0B-421D-400D-9B6A-17405FDC4BAC}"/>
    <pc:docChg chg="undo custSel addSld delSld modSld sldOrd">
      <pc:chgData name="Bryden Oliver [SSW]" userId="d5583623-44e1-4d75-b4ba-612dec0508ac" providerId="ADAL" clId="{55220B0B-421D-400D-9B6A-17405FDC4BAC}" dt="2023-05-16T09:27:12.393" v="1637" actId="47"/>
      <pc:docMkLst>
        <pc:docMk/>
      </pc:docMkLst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4144206899" sldId="290"/>
        </pc:sldMkLst>
      </pc:sldChg>
      <pc:sldChg chg="del">
        <pc:chgData name="Bryden Oliver [SSW]" userId="d5583623-44e1-4d75-b4ba-612dec0508ac" providerId="ADAL" clId="{55220B0B-421D-400D-9B6A-17405FDC4BAC}" dt="2023-05-16T09:27:12.393" v="1637" actId="47"/>
        <pc:sldMkLst>
          <pc:docMk/>
          <pc:sldMk cId="1037980013" sldId="31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43534910" sldId="318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209897487" sldId="319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922138726" sldId="320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615614224" sldId="334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503371448" sldId="335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956641740" sldId="336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997714128" sldId="33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449508392" sldId="344"/>
        </pc:sldMkLst>
      </pc:sldChg>
      <pc:sldChg chg="addSp modSp mod">
        <pc:chgData name="Bryden Oliver [SSW]" userId="d5583623-44e1-4d75-b4ba-612dec0508ac" providerId="ADAL" clId="{55220B0B-421D-400D-9B6A-17405FDC4BAC}" dt="2023-05-15T21:16:13.068" v="50"/>
        <pc:sldMkLst>
          <pc:docMk/>
          <pc:sldMk cId="1837865749" sldId="351"/>
        </pc:sldMkLst>
        <pc:spChg chg="mod">
          <ac:chgData name="Bryden Oliver [SSW]" userId="d5583623-44e1-4d75-b4ba-612dec0508ac" providerId="ADAL" clId="{55220B0B-421D-400D-9B6A-17405FDC4BAC}" dt="2023-05-15T21:16:10.904" v="49" actId="27636"/>
          <ac:spMkLst>
            <pc:docMk/>
            <pc:sldMk cId="1837865749" sldId="351"/>
            <ac:spMk id="3" creationId="{7B6DD2CF-D5D2-B506-2C41-D22702D32CAA}"/>
          </ac:spMkLst>
        </pc:spChg>
        <pc:picChg chg="add mod">
          <ac:chgData name="Bryden Oliver [SSW]" userId="d5583623-44e1-4d75-b4ba-612dec0508ac" providerId="ADAL" clId="{55220B0B-421D-400D-9B6A-17405FDC4BAC}" dt="2023-05-15T21:16:13.068" v="50"/>
          <ac:picMkLst>
            <pc:docMk/>
            <pc:sldMk cId="1837865749" sldId="351"/>
            <ac:picMk id="5" creationId="{C8780625-9AB9-E90D-63D1-5C71A484EDF1}"/>
          </ac:picMkLst>
        </pc:picChg>
      </pc:sldChg>
      <pc:sldChg chg="addSp modSp del mod">
        <pc:chgData name="Bryden Oliver [SSW]" userId="d5583623-44e1-4d75-b4ba-612dec0508ac" providerId="ADAL" clId="{55220B0B-421D-400D-9B6A-17405FDC4BAC}" dt="2023-05-16T09:23:58.245" v="1398" actId="47"/>
        <pc:sldMkLst>
          <pc:docMk/>
          <pc:sldMk cId="179478578" sldId="352"/>
        </pc:sldMkLst>
        <pc:spChg chg="mod">
          <ac:chgData name="Bryden Oliver [SSW]" userId="d5583623-44e1-4d75-b4ba-612dec0508ac" providerId="ADAL" clId="{55220B0B-421D-400D-9B6A-17405FDC4BAC}" dt="2023-05-15T21:47:44.973" v="603" actId="13926"/>
          <ac:spMkLst>
            <pc:docMk/>
            <pc:sldMk cId="179478578" sldId="352"/>
            <ac:spMk id="2" creationId="{719FFA8F-18D3-F99B-75B2-EAD43193B367}"/>
          </ac:spMkLst>
        </pc:spChg>
        <pc:picChg chg="add mod">
          <ac:chgData name="Bryden Oliver [SSW]" userId="d5583623-44e1-4d75-b4ba-612dec0508ac" providerId="ADAL" clId="{55220B0B-421D-400D-9B6A-17405FDC4BAC}" dt="2023-05-15T21:22:09.593" v="270"/>
          <ac:picMkLst>
            <pc:docMk/>
            <pc:sldMk cId="179478578" sldId="352"/>
            <ac:picMk id="5" creationId="{4387B0AA-A7B1-351A-4FA9-DC37642F64D2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15:51.494" v="47" actId="207"/>
        <pc:sldMkLst>
          <pc:docMk/>
          <pc:sldMk cId="3460355652" sldId="353"/>
        </pc:sldMkLst>
        <pc:picChg chg="add mod">
          <ac:chgData name="Bryden Oliver [SSW]" userId="d5583623-44e1-4d75-b4ba-612dec0508ac" providerId="ADAL" clId="{55220B0B-421D-400D-9B6A-17405FDC4BAC}" dt="2023-05-15T21:15:51.494" v="47" actId="207"/>
          <ac:picMkLst>
            <pc:docMk/>
            <pc:sldMk cId="3460355652" sldId="353"/>
            <ac:picMk id="6" creationId="{9B0970B4-CD72-E310-7474-339DC859219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16:21.616" v="956" actId="13926"/>
        <pc:sldMkLst>
          <pc:docMk/>
          <pc:sldMk cId="2428257956" sldId="354"/>
        </pc:sldMkLst>
        <pc:spChg chg="mod">
          <ac:chgData name="Bryden Oliver [SSW]" userId="d5583623-44e1-4d75-b4ba-612dec0508ac" providerId="ADAL" clId="{55220B0B-421D-400D-9B6A-17405FDC4BAC}" dt="2023-05-16T09:16:21.616" v="956" actId="13926"/>
          <ac:spMkLst>
            <pc:docMk/>
            <pc:sldMk cId="2428257956" sldId="354"/>
            <ac:spMk id="2" creationId="{79FA3E29-09CF-D24E-C2A0-16236BF748FF}"/>
          </ac:spMkLst>
        </pc:spChg>
        <pc:picChg chg="add mod">
          <ac:chgData name="Bryden Oliver [SSW]" userId="d5583623-44e1-4d75-b4ba-612dec0508ac" providerId="ADAL" clId="{55220B0B-421D-400D-9B6A-17405FDC4BAC}" dt="2023-05-15T21:22:18.370" v="271"/>
          <ac:picMkLst>
            <pc:docMk/>
            <pc:sldMk cId="2428257956" sldId="354"/>
            <ac:picMk id="5" creationId="{C535683F-F4AD-39BE-BDCE-CBC8BF3B77C3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22:48.226" v="1395" actId="478"/>
        <pc:sldMkLst>
          <pc:docMk/>
          <pc:sldMk cId="4075286150" sldId="355"/>
        </pc:sldMkLst>
        <pc:spChg chg="mod">
          <ac:chgData name="Bryden Oliver [SSW]" userId="d5583623-44e1-4d75-b4ba-612dec0508ac" providerId="ADAL" clId="{55220B0B-421D-400D-9B6A-17405FDC4BAC}" dt="2023-05-16T09:21:57.784" v="1232"/>
          <ac:spMkLst>
            <pc:docMk/>
            <pc:sldMk cId="4075286150" sldId="355"/>
            <ac:spMk id="2" creationId="{905FAE4F-A945-98AE-70E9-1EA66A8EDF47}"/>
          </ac:spMkLst>
        </pc:spChg>
        <pc:spChg chg="mod">
          <ac:chgData name="Bryden Oliver [SSW]" userId="d5583623-44e1-4d75-b4ba-612dec0508ac" providerId="ADAL" clId="{55220B0B-421D-400D-9B6A-17405FDC4BAC}" dt="2023-05-16T09:22:45.130" v="1394" actId="20577"/>
          <ac:spMkLst>
            <pc:docMk/>
            <pc:sldMk cId="4075286150" sldId="355"/>
            <ac:spMk id="3" creationId="{4791162B-37E9-2D1F-B9A9-74BC97C41309}"/>
          </ac:spMkLst>
        </pc:spChg>
        <pc:picChg chg="add del mod">
          <ac:chgData name="Bryden Oliver [SSW]" userId="d5583623-44e1-4d75-b4ba-612dec0508ac" providerId="ADAL" clId="{55220B0B-421D-400D-9B6A-17405FDC4BAC}" dt="2023-05-16T09:22:48.226" v="1395" actId="478"/>
          <ac:picMkLst>
            <pc:docMk/>
            <pc:sldMk cId="4075286150" sldId="355"/>
            <ac:picMk id="5" creationId="{49223462-5043-4C2A-DC0B-7D617931D3CB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2:24:12.769" v="6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55220B0B-421D-400D-9B6A-17405FDC4BAC}" dt="2023-05-15T22:23:48.871" v="612" actId="13926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 [SSW]" userId="d5583623-44e1-4d75-b4ba-612dec0508ac" providerId="ADAL" clId="{55220B0B-421D-400D-9B6A-17405FDC4BAC}" dt="2023-05-15T22:24:12.769" v="659" actId="20577"/>
          <ac:spMkLst>
            <pc:docMk/>
            <pc:sldMk cId="2904149622" sldId="357"/>
            <ac:spMk id="3" creationId="{B7C15D40-A3D8-C71F-532C-1633680F623C}"/>
          </ac:spMkLst>
        </pc:spChg>
        <pc:picChg chg="add mod">
          <ac:chgData name="Bryden Oliver [SSW]" userId="d5583623-44e1-4d75-b4ba-612dec0508ac" providerId="ADAL" clId="{55220B0B-421D-400D-9B6A-17405FDC4BAC}" dt="2023-05-15T21:20:46.839" v="259" actId="1076"/>
          <ac:picMkLst>
            <pc:docMk/>
            <pc:sldMk cId="2904149622" sldId="357"/>
            <ac:picMk id="5" creationId="{1756C073-1060-DAA9-20D7-BF0B530972C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8:49:15.361" v="660" actId="13926"/>
        <pc:sldMkLst>
          <pc:docMk/>
          <pc:sldMk cId="962201441" sldId="358"/>
        </pc:sldMkLst>
        <pc:spChg chg="mod">
          <ac:chgData name="Bryden Oliver [SSW]" userId="d5583623-44e1-4d75-b4ba-612dec0508ac" providerId="ADAL" clId="{55220B0B-421D-400D-9B6A-17405FDC4BAC}" dt="2023-05-16T08:49:15.361" v="660" actId="13926"/>
          <ac:spMkLst>
            <pc:docMk/>
            <pc:sldMk cId="962201441" sldId="358"/>
            <ac:spMk id="2" creationId="{9E89F470-306B-E7DD-95A6-D0DDA6C04D82}"/>
          </ac:spMkLst>
        </pc:spChg>
        <pc:picChg chg="add mod">
          <ac:chgData name="Bryden Oliver [SSW]" userId="d5583623-44e1-4d75-b4ba-612dec0508ac" providerId="ADAL" clId="{55220B0B-421D-400D-9B6A-17405FDC4BAC}" dt="2023-05-15T21:20:53.902" v="261" actId="1076"/>
          <ac:picMkLst>
            <pc:docMk/>
            <pc:sldMk cId="962201441" sldId="358"/>
            <ac:picMk id="5" creationId="{84C0E81B-918D-42AA-3B28-0A1DED37A256}"/>
          </ac:picMkLst>
        </pc:picChg>
      </pc:sldChg>
      <pc:sldChg chg="modSp mod">
        <pc:chgData name="Bryden Oliver [SSW]" userId="d5583623-44e1-4d75-b4ba-612dec0508ac" providerId="ADAL" clId="{55220B0B-421D-400D-9B6A-17405FDC4BAC}" dt="2023-05-15T21:47:38.913" v="60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55220B0B-421D-400D-9B6A-17405FDC4BAC}" dt="2023-05-15T21:47:38.913" v="60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">
        <pc:chgData name="Bryden Oliver [SSW]" userId="d5583623-44e1-4d75-b4ba-612dec0508ac" providerId="ADAL" clId="{55220B0B-421D-400D-9B6A-17405FDC4BAC}" dt="2023-05-16T09:00:11.463" v="954" actId="13926"/>
        <pc:sldMkLst>
          <pc:docMk/>
          <pc:sldMk cId="2586824220" sldId="360"/>
        </pc:sldMkLst>
        <pc:spChg chg="mod">
          <ac:chgData name="Bryden Oliver [SSW]" userId="d5583623-44e1-4d75-b4ba-612dec0508ac" providerId="ADAL" clId="{55220B0B-421D-400D-9B6A-17405FDC4BAC}" dt="2023-05-16T09:00:11.463" v="954" actId="13926"/>
          <ac:spMkLst>
            <pc:docMk/>
            <pc:sldMk cId="2586824220" sldId="360"/>
            <ac:spMk id="2" creationId="{8C3F0F81-5FDB-C51A-87E0-1EB750D1EC04}"/>
          </ac:spMkLst>
        </pc:spChg>
      </pc:sldChg>
      <pc:sldChg chg="addSp delSp modSp mod">
        <pc:chgData name="Bryden Oliver [SSW]" userId="d5583623-44e1-4d75-b4ba-612dec0508ac" providerId="ADAL" clId="{55220B0B-421D-400D-9B6A-17405FDC4BAC}" dt="2023-05-15T21:48:30.849" v="610" actId="478"/>
        <pc:sldMkLst>
          <pc:docMk/>
          <pc:sldMk cId="3215296439" sldId="361"/>
        </pc:sldMkLst>
        <pc:picChg chg="add del mod">
          <ac:chgData name="Bryden Oliver [SSW]" userId="d5583623-44e1-4d75-b4ba-612dec0508ac" providerId="ADAL" clId="{55220B0B-421D-400D-9B6A-17405FDC4BAC}" dt="2023-05-15T21:48:30.849" v="610" actId="478"/>
          <ac:picMkLst>
            <pc:docMk/>
            <pc:sldMk cId="3215296439" sldId="361"/>
            <ac:picMk id="5" creationId="{50558649-1815-7BF1-ED8E-DE9E0F00383D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03:51.767" v="955" actId="13926"/>
        <pc:sldMkLst>
          <pc:docMk/>
          <pc:sldMk cId="434552825" sldId="362"/>
        </pc:sldMkLst>
        <pc:spChg chg="mod">
          <ac:chgData name="Bryden Oliver [SSW]" userId="d5583623-44e1-4d75-b4ba-612dec0508ac" providerId="ADAL" clId="{55220B0B-421D-400D-9B6A-17405FDC4BAC}" dt="2023-05-16T09:03:51.767" v="955" actId="13926"/>
          <ac:spMkLst>
            <pc:docMk/>
            <pc:sldMk cId="434552825" sldId="362"/>
            <ac:spMk id="2" creationId="{ED8EFE3E-9CFB-0618-D0B6-83571E6C56FC}"/>
          </ac:spMkLst>
        </pc:spChg>
        <pc:picChg chg="add mod">
          <ac:chgData name="Bryden Oliver [SSW]" userId="d5583623-44e1-4d75-b4ba-612dec0508ac" providerId="ADAL" clId="{55220B0B-421D-400D-9B6A-17405FDC4BAC}" dt="2023-05-15T21:22:06.367" v="269"/>
          <ac:picMkLst>
            <pc:docMk/>
            <pc:sldMk cId="434552825" sldId="362"/>
            <ac:picMk id="5" creationId="{58629863-60C5-3373-C767-D838BB8EDDB8}"/>
          </ac:picMkLst>
        </pc:picChg>
      </pc:sldChg>
      <pc:sldChg chg="addSp delSp modSp mod ord">
        <pc:chgData name="Bryden Oliver [SSW]" userId="d5583623-44e1-4d75-b4ba-612dec0508ac" providerId="ADAL" clId="{55220B0B-421D-400D-9B6A-17405FDC4BAC}" dt="2023-05-16T09:26:33.881" v="1635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55220B0B-421D-400D-9B6A-17405FDC4BAC}" dt="2023-05-16T09:25:11.813" v="1399" actId="13926"/>
          <ac:spMkLst>
            <pc:docMk/>
            <pc:sldMk cId="812328499" sldId="363"/>
            <ac:spMk id="2" creationId="{C4A3995E-ED34-5B06-AA1A-A5CD7F75FA28}"/>
          </ac:spMkLst>
        </pc:spChg>
        <pc:spChg chg="mod">
          <ac:chgData name="Bryden Oliver [SSW]" userId="d5583623-44e1-4d75-b4ba-612dec0508ac" providerId="ADAL" clId="{55220B0B-421D-400D-9B6A-17405FDC4BAC}" dt="2023-05-16T09:26:33.881" v="1635" actId="20577"/>
          <ac:spMkLst>
            <pc:docMk/>
            <pc:sldMk cId="812328499" sldId="363"/>
            <ac:spMk id="3" creationId="{5760C7D5-8DDE-27BE-FD4A-8A4520A81A35}"/>
          </ac:spMkLst>
        </pc:spChg>
        <pc:picChg chg="add del mod">
          <ac:chgData name="Bryden Oliver [SSW]" userId="d5583623-44e1-4d75-b4ba-612dec0508ac" providerId="ADAL" clId="{55220B0B-421D-400D-9B6A-17405FDC4BAC}" dt="2023-05-16T09:25:13.801" v="1400" actId="478"/>
          <ac:picMkLst>
            <pc:docMk/>
            <pc:sldMk cId="812328499" sldId="363"/>
            <ac:picMk id="5" creationId="{02BF2B34-9A4B-3DD4-2701-6178A23B06B9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40:30.889" v="596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55220B0B-421D-400D-9B6A-17405FDC4BAC}" dt="2023-05-15T21:40:30.889" v="596" actId="20577"/>
          <ac:spMkLst>
            <pc:docMk/>
            <pc:sldMk cId="1931351458" sldId="364"/>
            <ac:spMk id="3" creationId="{0BC0F9B5-6EB9-FC69-E69E-0703E62D2AA7}"/>
          </ac:spMkLst>
        </pc:spChg>
        <pc:picChg chg="add mod">
          <ac:chgData name="Bryden Oliver [SSW]" userId="d5583623-44e1-4d75-b4ba-612dec0508ac" providerId="ADAL" clId="{55220B0B-421D-400D-9B6A-17405FDC4BAC}" dt="2023-05-15T21:22:38.976" v="276"/>
          <ac:picMkLst>
            <pc:docMk/>
            <pc:sldMk cId="1931351458" sldId="364"/>
            <ac:picMk id="5" creationId="{45FF4CB0-5EAF-8766-208B-B3B089C8BF27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19:58.914" v="1136" actId="478"/>
        <pc:sldMkLst>
          <pc:docMk/>
          <pc:sldMk cId="1206720809" sldId="365"/>
        </pc:sldMkLst>
        <pc:spChg chg="mod">
          <ac:chgData name="Bryden Oliver [SSW]" userId="d5583623-44e1-4d75-b4ba-612dec0508ac" providerId="ADAL" clId="{55220B0B-421D-400D-9B6A-17405FDC4BAC}" dt="2023-05-16T09:19:05.753" v="957" actId="13926"/>
          <ac:spMkLst>
            <pc:docMk/>
            <pc:sldMk cId="1206720809" sldId="365"/>
            <ac:spMk id="2" creationId="{A28948B5-8EC1-5755-56B4-106B8F34AF01}"/>
          </ac:spMkLst>
        </pc:spChg>
        <pc:spChg chg="mod">
          <ac:chgData name="Bryden Oliver [SSW]" userId="d5583623-44e1-4d75-b4ba-612dec0508ac" providerId="ADAL" clId="{55220B0B-421D-400D-9B6A-17405FDC4BAC}" dt="2023-05-16T09:19:55.284" v="1135" actId="20577"/>
          <ac:spMkLst>
            <pc:docMk/>
            <pc:sldMk cId="1206720809" sldId="365"/>
            <ac:spMk id="3" creationId="{2E4D744F-DD90-F102-13E1-7CBC7838869A}"/>
          </ac:spMkLst>
        </pc:spChg>
        <pc:picChg chg="add del mod">
          <ac:chgData name="Bryden Oliver [SSW]" userId="d5583623-44e1-4d75-b4ba-612dec0508ac" providerId="ADAL" clId="{55220B0B-421D-400D-9B6A-17405FDC4BAC}" dt="2023-05-16T09:19:58.914" v="1136" actId="478"/>
          <ac:picMkLst>
            <pc:docMk/>
            <pc:sldMk cId="1206720809" sldId="365"/>
            <ac:picMk id="5" creationId="{707F4EC0-825A-E128-DA3B-1399CB133150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8:50:53.178" v="953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55220B0B-421D-400D-9B6A-17405FDC4BAC}" dt="2023-05-16T08:49:36.111" v="661" actId="1392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55220B0B-421D-400D-9B6A-17405FDC4BAC}" dt="2023-05-16T08:50:53.178" v="953" actId="20577"/>
          <ac:spMkLst>
            <pc:docMk/>
            <pc:sldMk cId="2800013749" sldId="366"/>
            <ac:spMk id="3" creationId="{52C4F5D5-2781-4B35-821C-BA8FA81802F0}"/>
          </ac:spMkLst>
        </pc:spChg>
        <pc:spChg chg="add del">
          <ac:chgData name="Bryden Oliver [SSW]" userId="d5583623-44e1-4d75-b4ba-612dec0508ac" providerId="ADAL" clId="{55220B0B-421D-400D-9B6A-17405FDC4BAC}" dt="2023-05-15T21:48:06.950" v="607" actId="22"/>
          <ac:spMkLst>
            <pc:docMk/>
            <pc:sldMk cId="2800013749" sldId="366"/>
            <ac:spMk id="6" creationId="{B0829C7D-C1DD-F50D-6EF5-72D935CFF193}"/>
          </ac:spMkLst>
        </pc:spChg>
        <pc:picChg chg="add del mod">
          <ac:chgData name="Bryden Oliver [SSW]" userId="d5583623-44e1-4d75-b4ba-612dec0508ac" providerId="ADAL" clId="{55220B0B-421D-400D-9B6A-17405FDC4BAC}" dt="2023-05-16T08:49:38.071" v="662" actId="478"/>
          <ac:picMkLst>
            <pc:docMk/>
            <pc:sldMk cId="2800013749" sldId="366"/>
            <ac:picMk id="7" creationId="{D2463CF2-ECF4-E8EA-1526-8D325920F055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38:00.097" v="449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55220B0B-421D-400D-9B6A-17405FDC4BAC}" dt="2023-05-15T21:38:00.097" v="449" actId="20577"/>
          <ac:spMkLst>
            <pc:docMk/>
            <pc:sldMk cId="4236837258" sldId="367"/>
            <ac:spMk id="3" creationId="{5BCFB654-B386-E1EB-6AD4-233D993C2F8C}"/>
          </ac:spMkLst>
        </pc:spChg>
        <pc:picChg chg="add mod">
          <ac:chgData name="Bryden Oliver [SSW]" userId="d5583623-44e1-4d75-b4ba-612dec0508ac" providerId="ADAL" clId="{55220B0B-421D-400D-9B6A-17405FDC4BAC}" dt="2023-05-15T21:22:50.748" v="278" actId="1076"/>
          <ac:picMkLst>
            <pc:docMk/>
            <pc:sldMk cId="4236837258" sldId="367"/>
            <ac:picMk id="5" creationId="{7FCA0EA5-C148-BC27-448B-14D3BDE98294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21:56.463" v="268" actId="13926"/>
        <pc:sldMkLst>
          <pc:docMk/>
          <pc:sldMk cId="4127405519" sldId="368"/>
        </pc:sldMkLst>
        <pc:spChg chg="mod">
          <ac:chgData name="Bryden Oliver [SSW]" userId="d5583623-44e1-4d75-b4ba-612dec0508ac" providerId="ADAL" clId="{55220B0B-421D-400D-9B6A-17405FDC4BAC}" dt="2023-05-15T21:21:56.463" v="268" actId="13926"/>
          <ac:spMkLst>
            <pc:docMk/>
            <pc:sldMk cId="4127405519" sldId="368"/>
            <ac:spMk id="2" creationId="{79D5A816-7237-A6CA-F82D-425778E9112D}"/>
          </ac:spMkLst>
        </pc:spChg>
        <pc:spChg chg="mod">
          <ac:chgData name="Bryden Oliver [SSW]" userId="d5583623-44e1-4d75-b4ba-612dec0508ac" providerId="ADAL" clId="{55220B0B-421D-400D-9B6A-17405FDC4BAC}" dt="2023-05-15T21:18:11.289" v="235"/>
          <ac:spMkLst>
            <pc:docMk/>
            <pc:sldMk cId="4127405519" sldId="368"/>
            <ac:spMk id="3" creationId="{93056FDF-80AD-465D-FD63-73139662799C}"/>
          </ac:spMkLst>
        </pc:spChg>
        <pc:picChg chg="add mod">
          <ac:chgData name="Bryden Oliver [SSW]" userId="d5583623-44e1-4d75-b4ba-612dec0508ac" providerId="ADAL" clId="{55220B0B-421D-400D-9B6A-17405FDC4BAC}" dt="2023-05-15T21:16:42.210" v="52"/>
          <ac:picMkLst>
            <pc:docMk/>
            <pc:sldMk cId="4127405519" sldId="368"/>
            <ac:picMk id="5" creationId="{43AFD147-3B1C-3241-5118-DDB2C2B105A1}"/>
          </ac:picMkLst>
        </pc:picChg>
      </pc:sldChg>
      <pc:sldChg chg="del">
        <pc:chgData name="Bryden Oliver [SSW]" userId="d5583623-44e1-4d75-b4ba-612dec0508ac" providerId="ADAL" clId="{55220B0B-421D-400D-9B6A-17405FDC4BAC}" dt="2023-05-15T21:22:28.976" v="274" actId="47"/>
        <pc:sldMkLst>
          <pc:docMk/>
          <pc:sldMk cId="999435171" sldId="374"/>
        </pc:sldMkLst>
      </pc:sldChg>
      <pc:sldChg chg="addSp modSp mod">
        <pc:chgData name="Bryden Oliver [SSW]" userId="d5583623-44e1-4d75-b4ba-612dec0508ac" providerId="ADAL" clId="{55220B0B-421D-400D-9B6A-17405FDC4BAC}" dt="2023-05-15T22:05:30.047" v="611" actId="13926"/>
        <pc:sldMkLst>
          <pc:docMk/>
          <pc:sldMk cId="611043453" sldId="375"/>
        </pc:sldMkLst>
        <pc:spChg chg="mod">
          <ac:chgData name="Bryden Oliver [SSW]" userId="d5583623-44e1-4d75-b4ba-612dec0508ac" providerId="ADAL" clId="{55220B0B-421D-400D-9B6A-17405FDC4BAC}" dt="2023-05-15T22:05:30.047" v="611" actId="13926"/>
          <ac:spMkLst>
            <pc:docMk/>
            <pc:sldMk cId="611043453" sldId="375"/>
            <ac:spMk id="2" creationId="{B3CEDC74-C8B9-DBF8-0F67-B1E3202DDFD5}"/>
          </ac:spMkLst>
        </pc:spChg>
        <pc:picChg chg="add mod">
          <ac:chgData name="Bryden Oliver [SSW]" userId="d5583623-44e1-4d75-b4ba-612dec0508ac" providerId="ADAL" clId="{55220B0B-421D-400D-9B6A-17405FDC4BAC}" dt="2023-05-15T21:16:35.466" v="51"/>
          <ac:picMkLst>
            <pc:docMk/>
            <pc:sldMk cId="611043453" sldId="375"/>
            <ac:picMk id="5" creationId="{6DFA6954-0741-9946-02A8-49CA9A380513}"/>
          </ac:picMkLst>
        </pc:picChg>
      </pc:sldChg>
      <pc:sldChg chg="modSp add mod">
        <pc:chgData name="Bryden Oliver [SSW]" userId="d5583623-44e1-4d75-b4ba-612dec0508ac" providerId="ADAL" clId="{55220B0B-421D-400D-9B6A-17405FDC4BAC}" dt="2023-05-15T21:13:53.591" v="42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55220B0B-421D-400D-9B6A-17405FDC4BAC}" dt="2023-05-15T21:13:48.494" v="41" actId="20577"/>
          <ac:spMkLst>
            <pc:docMk/>
            <pc:sldMk cId="567035439" sldId="376"/>
            <ac:spMk id="2" creationId="{CBFE6F5F-0BC5-FF76-F9A2-13B8F1E51E36}"/>
          </ac:spMkLst>
        </pc:spChg>
        <pc:spChg chg="mod">
          <ac:chgData name="Bryden Oliver [SSW]" userId="d5583623-44e1-4d75-b4ba-612dec0508ac" providerId="ADAL" clId="{55220B0B-421D-400D-9B6A-17405FDC4BAC}" dt="2023-05-15T21:13:53.591" v="42" actId="20577"/>
          <ac:spMkLst>
            <pc:docMk/>
            <pc:sldMk cId="567035439" sldId="376"/>
            <ac:spMk id="3" creationId="{7B6DD2CF-D5D2-B506-2C41-D22702D32CAA}"/>
          </ac:spMkLst>
        </pc:spChg>
      </pc:sldChg>
    </pc:docChg>
  </pc:docChgLst>
  <pc:docChgLst>
    <pc:chgData name="Bryden Oliver [SSW]" userId="d5583623-44e1-4d75-b4ba-612dec0508ac" providerId="ADAL" clId="{F07F2EA0-75FC-44C3-825E-E3DB0B895253}"/>
    <pc:docChg chg="undo custSel addSld delSld modSld">
      <pc:chgData name="Bryden Oliver [SSW]" userId="d5583623-44e1-4d75-b4ba-612dec0508ac" providerId="ADAL" clId="{F07F2EA0-75FC-44C3-825E-E3DB0B895253}" dt="2023-03-10T06:40:59.624" v="570" actId="1076"/>
      <pc:docMkLst>
        <pc:docMk/>
      </pc:docMkLst>
      <pc:sldChg chg="modSp mod modAnim">
        <pc:chgData name="Bryden Oliver [SSW]" userId="d5583623-44e1-4d75-b4ba-612dec0508ac" providerId="ADAL" clId="{F07F2EA0-75FC-44C3-825E-E3DB0B895253}" dt="2023-03-03T23:03:02.768" v="302" actId="20577"/>
        <pc:sldMkLst>
          <pc:docMk/>
          <pc:sldMk cId="1011270017" sldId="262"/>
        </pc:sldMkLst>
        <pc:spChg chg="mod">
          <ac:chgData name="Bryden Oliver [SSW]" userId="d5583623-44e1-4d75-b4ba-612dec0508ac" providerId="ADAL" clId="{F07F2EA0-75FC-44C3-825E-E3DB0B895253}" dt="2023-03-03T23:03:02.768" v="302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Bryden Oliver [SSW]" userId="d5583623-44e1-4d75-b4ba-612dec0508ac" providerId="ADAL" clId="{F07F2EA0-75FC-44C3-825E-E3DB0B895253}" dt="2023-02-12T23:51:02.222" v="36" actId="113"/>
          <ac:spMkLst>
            <pc:docMk/>
            <pc:sldMk cId="1011270017" sldId="262"/>
            <ac:spMk id="3" creationId="{0CE90B55-9AC1-1C44-0B33-256B62F9E557}"/>
          </ac:spMkLst>
        </pc:spChg>
      </pc:sldChg>
      <pc:sldChg chg="modNotesTx">
        <pc:chgData name="Bryden Oliver [SSW]" userId="d5583623-44e1-4d75-b4ba-612dec0508ac" providerId="ADAL" clId="{F07F2EA0-75FC-44C3-825E-E3DB0B895253}" dt="2023-03-03T23:52:54.489" v="535" actId="20577"/>
        <pc:sldMkLst>
          <pc:docMk/>
          <pc:sldMk cId="3067959345" sldId="263"/>
        </pc:sldMkLst>
      </pc:sldChg>
      <pc:sldChg chg="modSp mod">
        <pc:chgData name="Bryden Oliver [SSW]" userId="d5583623-44e1-4d75-b4ba-612dec0508ac" providerId="ADAL" clId="{F07F2EA0-75FC-44C3-825E-E3DB0B895253}" dt="2023-03-03T23:03:37.938" v="321" actId="20577"/>
        <pc:sldMkLst>
          <pc:docMk/>
          <pc:sldMk cId="820777286" sldId="275"/>
        </pc:sldMkLst>
        <pc:spChg chg="mod">
          <ac:chgData name="Bryden Oliver [SSW]" userId="d5583623-44e1-4d75-b4ba-612dec0508ac" providerId="ADAL" clId="{F07F2EA0-75FC-44C3-825E-E3DB0B895253}" dt="2023-03-03T23:03:37.938" v="321" actId="20577"/>
          <ac:spMkLst>
            <pc:docMk/>
            <pc:sldMk cId="820777286" sldId="275"/>
            <ac:spMk id="2" creationId="{88CAE528-5BE9-4950-896E-CAA66B411144}"/>
          </ac:spMkLst>
        </pc:spChg>
      </pc:sldChg>
      <pc:sldChg chg="modSp mod modAnim">
        <pc:chgData name="Bryden Oliver [SSW]" userId="d5583623-44e1-4d75-b4ba-612dec0508ac" providerId="ADAL" clId="{F07F2EA0-75FC-44C3-825E-E3DB0B895253}" dt="2023-03-03T23:04:02.250" v="322" actId="20577"/>
        <pc:sldMkLst>
          <pc:docMk/>
          <pc:sldMk cId="162939511" sldId="293"/>
        </pc:sldMkLst>
        <pc:spChg chg="mod">
          <ac:chgData name="Bryden Oliver [SSW]" userId="d5583623-44e1-4d75-b4ba-612dec0508ac" providerId="ADAL" clId="{F07F2EA0-75FC-44C3-825E-E3DB0B895253}" dt="2023-03-03T23:04:02.250" v="322" actId="20577"/>
          <ac:spMkLst>
            <pc:docMk/>
            <pc:sldMk cId="162939511" sldId="293"/>
            <ac:spMk id="2" creationId="{F1149389-99B4-DD86-C590-240BE1B0FAD8}"/>
          </ac:spMkLst>
        </pc:spChg>
      </pc:sldChg>
      <pc:sldChg chg="modAnim">
        <pc:chgData name="Bryden Oliver [SSW]" userId="d5583623-44e1-4d75-b4ba-612dec0508ac" providerId="ADAL" clId="{F07F2EA0-75FC-44C3-825E-E3DB0B895253}" dt="2023-02-18T03:12:49.126" v="297"/>
        <pc:sldMkLst>
          <pc:docMk/>
          <pc:sldMk cId="3187923147" sldId="297"/>
        </pc:sldMkLst>
      </pc:sldChg>
      <pc:sldChg chg="addSp delSp modSp mod">
        <pc:chgData name="Bryden Oliver [SSW]" userId="d5583623-44e1-4d75-b4ba-612dec0508ac" providerId="ADAL" clId="{F07F2EA0-75FC-44C3-825E-E3DB0B895253}" dt="2023-03-10T06:40:30.683" v="562" actId="1076"/>
        <pc:sldMkLst>
          <pc:docMk/>
          <pc:sldMk cId="503428319" sldId="299"/>
        </pc:sldMkLst>
        <pc:picChg chg="add mod">
          <ac:chgData name="Bryden Oliver [SSW]" userId="d5583623-44e1-4d75-b4ba-612dec0508ac" providerId="ADAL" clId="{F07F2EA0-75FC-44C3-825E-E3DB0B895253}" dt="2023-03-10T06:40:30.683" v="562" actId="1076"/>
          <ac:picMkLst>
            <pc:docMk/>
            <pc:sldMk cId="503428319" sldId="299"/>
            <ac:picMk id="5" creationId="{2F736B10-7848-EC4C-DFB5-AFBA89F75C1B}"/>
          </ac:picMkLst>
        </pc:picChg>
        <pc:picChg chg="del">
          <ac:chgData name="Bryden Oliver [SSW]" userId="d5583623-44e1-4d75-b4ba-612dec0508ac" providerId="ADAL" clId="{F07F2EA0-75FC-44C3-825E-E3DB0B895253}" dt="2023-03-10T06:40:27.252" v="561" actId="478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Anim">
        <pc:chgData name="Bryden Oliver [SSW]" userId="d5583623-44e1-4d75-b4ba-612dec0508ac" providerId="ADAL" clId="{F07F2EA0-75FC-44C3-825E-E3DB0B895253}" dt="2023-02-18T03:12:33.098" v="296"/>
        <pc:sldMkLst>
          <pc:docMk/>
          <pc:sldMk cId="377917752" sldId="300"/>
        </pc:sldMkLst>
      </pc:sldChg>
      <pc:sldChg chg="addSp delSp modSp mod">
        <pc:chgData name="Bryden Oliver [SSW]" userId="d5583623-44e1-4d75-b4ba-612dec0508ac" providerId="ADAL" clId="{F07F2EA0-75FC-44C3-825E-E3DB0B895253}" dt="2023-03-10T06:40:59.624" v="570" actId="1076"/>
        <pc:sldMkLst>
          <pc:docMk/>
          <pc:sldMk cId="1347901939" sldId="312"/>
        </pc:sldMkLst>
        <pc:picChg chg="add mod">
          <ac:chgData name="Bryden Oliver [SSW]" userId="d5583623-44e1-4d75-b4ba-612dec0508ac" providerId="ADAL" clId="{F07F2EA0-75FC-44C3-825E-E3DB0B895253}" dt="2023-03-10T06:40:59.624" v="570" actId="1076"/>
          <ac:picMkLst>
            <pc:docMk/>
            <pc:sldMk cId="1347901939" sldId="312"/>
            <ac:picMk id="6" creationId="{4A7AE388-48B2-5586-2B79-D56043F30033}"/>
          </ac:picMkLst>
        </pc:picChg>
        <pc:picChg chg="del">
          <ac:chgData name="Bryden Oliver [SSW]" userId="d5583623-44e1-4d75-b4ba-612dec0508ac" providerId="ADAL" clId="{F07F2EA0-75FC-44C3-825E-E3DB0B895253}" dt="2023-03-10T06:40:56.329" v="569" actId="478"/>
          <ac:picMkLst>
            <pc:docMk/>
            <pc:sldMk cId="1347901939" sldId="312"/>
            <ac:picMk id="11" creationId="{95AA9131-F2F8-42FC-87C7-86A8C881BF83}"/>
          </ac:picMkLst>
        </pc:picChg>
      </pc:sldChg>
      <pc:sldChg chg="addSp delSp modSp del mod">
        <pc:chgData name="Bryden Oliver [SSW]" userId="d5583623-44e1-4d75-b4ba-612dec0508ac" providerId="ADAL" clId="{F07F2EA0-75FC-44C3-825E-E3DB0B895253}" dt="2023-02-18T03:01:31.033" v="221" actId="2696"/>
        <pc:sldMkLst>
          <pc:docMk/>
          <pc:sldMk cId="1684128688" sldId="316"/>
        </pc:sldMkLst>
        <pc:spChg chg="mod">
          <ac:chgData name="Bryden Oliver [SSW]" userId="d5583623-44e1-4d75-b4ba-612dec0508ac" providerId="ADAL" clId="{F07F2EA0-75FC-44C3-825E-E3DB0B895253}" dt="2023-02-14T04:19:12.441" v="215" actId="20577"/>
          <ac:spMkLst>
            <pc:docMk/>
            <pc:sldMk cId="1684128688" sldId="316"/>
            <ac:spMk id="2" creationId="{FA51A49C-F3BB-4525-A586-29372B6846D0}"/>
          </ac:spMkLst>
        </pc:spChg>
        <pc:spChg chg="mod">
          <ac:chgData name="Bryden Oliver [SSW]" userId="d5583623-44e1-4d75-b4ba-612dec0508ac" providerId="ADAL" clId="{F07F2EA0-75FC-44C3-825E-E3DB0B895253}" dt="2023-02-14T04:37:12.260" v="217" actId="27636"/>
          <ac:spMkLst>
            <pc:docMk/>
            <pc:sldMk cId="1684128688" sldId="316"/>
            <ac:spMk id="12" creationId="{00000000-0000-0000-0000-000000000000}"/>
          </ac:spMkLst>
        </pc:spChg>
        <pc:picChg chg="add mod">
          <ac:chgData name="Bryden Oliver [SSW]" userId="d5583623-44e1-4d75-b4ba-612dec0508ac" providerId="ADAL" clId="{F07F2EA0-75FC-44C3-825E-E3DB0B895253}" dt="2023-02-14T04:37:25.446" v="218" actId="571"/>
          <ac:picMkLst>
            <pc:docMk/>
            <pc:sldMk cId="1684128688" sldId="316"/>
            <ac:picMk id="3" creationId="{D2FC3998-3443-9F77-1180-DA73DACB216E}"/>
          </ac:picMkLst>
        </pc:picChg>
        <pc:picChg chg="mod">
          <ac:chgData name="Bryden Oliver [SSW]" userId="d5583623-44e1-4d75-b4ba-612dec0508ac" providerId="ADAL" clId="{F07F2EA0-75FC-44C3-825E-E3DB0B895253}" dt="2023-02-14T04:37:36.303" v="220" actId="1076"/>
          <ac:picMkLst>
            <pc:docMk/>
            <pc:sldMk cId="1684128688" sldId="316"/>
            <ac:picMk id="6" creationId="{3BC1EEB1-3BE7-4676-95C3-7FFBD0A2F7A5}"/>
          </ac:picMkLst>
        </pc:picChg>
        <pc:picChg chg="del">
          <ac:chgData name="Bryden Oliver [SSW]" userId="d5583623-44e1-4d75-b4ba-612dec0508ac" providerId="ADAL" clId="{F07F2EA0-75FC-44C3-825E-E3DB0B895253}" dt="2023-02-14T04:37:29.927" v="219" actId="478"/>
          <ac:picMkLst>
            <pc:docMk/>
            <pc:sldMk cId="1684128688" sldId="316"/>
            <ac:picMk id="7" creationId="{06057A43-9AB8-44EF-9C3D-196E4B5C3F1A}"/>
          </ac:picMkLst>
        </pc:picChg>
      </pc:sldChg>
      <pc:sldChg chg="addSp modSp mod modAnim">
        <pc:chgData name="Bryden Oliver [SSW]" userId="d5583623-44e1-4d75-b4ba-612dec0508ac" providerId="ADAL" clId="{F07F2EA0-75FC-44C3-825E-E3DB0B895253}" dt="2023-03-04T01:50:44.077" v="542" actId="1076"/>
        <pc:sldMkLst>
          <pc:docMk/>
          <pc:sldMk cId="1723392966" sldId="323"/>
        </pc:sldMkLst>
        <pc:picChg chg="add mod">
          <ac:chgData name="Bryden Oliver [SSW]" userId="d5583623-44e1-4d75-b4ba-612dec0508ac" providerId="ADAL" clId="{F07F2EA0-75FC-44C3-825E-E3DB0B895253}" dt="2023-03-04T01:50:44.077" v="542" actId="1076"/>
          <ac:picMkLst>
            <pc:docMk/>
            <pc:sldMk cId="1723392966" sldId="323"/>
            <ac:picMk id="6" creationId="{D8C23E70-9E42-FC80-58AC-452660FC096D}"/>
          </ac:picMkLst>
        </pc:picChg>
      </pc:sldChg>
      <pc:sldChg chg="modSp mod">
        <pc:chgData name="Bryden Oliver [SSW]" userId="d5583623-44e1-4d75-b4ba-612dec0508ac" providerId="ADAL" clId="{F07F2EA0-75FC-44C3-825E-E3DB0B895253}" dt="2023-03-03T23:02:57.455" v="301" actId="20577"/>
        <pc:sldMkLst>
          <pc:docMk/>
          <pc:sldMk cId="4274287825" sldId="324"/>
        </pc:sldMkLst>
        <pc:spChg chg="mod">
          <ac:chgData name="Bryden Oliver [SSW]" userId="d5583623-44e1-4d75-b4ba-612dec0508ac" providerId="ADAL" clId="{F07F2EA0-75FC-44C3-825E-E3DB0B895253}" dt="2023-03-03T23:02:57.455" v="301" actId="20577"/>
          <ac:spMkLst>
            <pc:docMk/>
            <pc:sldMk cId="4274287825" sldId="324"/>
            <ac:spMk id="2" creationId="{1D484A59-503C-36B2-DA93-D04B105C86E4}"/>
          </ac:spMkLst>
        </pc:spChg>
      </pc:sldChg>
      <pc:sldChg chg="addSp modSp mod">
        <pc:chgData name="Bryden Oliver [SSW]" userId="d5583623-44e1-4d75-b4ba-612dec0508ac" providerId="ADAL" clId="{F07F2EA0-75FC-44C3-825E-E3DB0B895253}" dt="2023-03-03T23:03:11.873" v="307" actId="20577"/>
        <pc:sldMkLst>
          <pc:docMk/>
          <pc:sldMk cId="2712191973" sldId="325"/>
        </pc:sldMkLst>
        <pc:spChg chg="mod">
          <ac:chgData name="Bryden Oliver [SSW]" userId="d5583623-44e1-4d75-b4ba-612dec0508ac" providerId="ADAL" clId="{F07F2EA0-75FC-44C3-825E-E3DB0B895253}" dt="2023-03-03T23:03:11.873" v="307" actId="20577"/>
          <ac:spMkLst>
            <pc:docMk/>
            <pc:sldMk cId="2712191973" sldId="325"/>
            <ac:spMk id="2" creationId="{1D484A59-503C-36B2-DA93-D04B105C86E4}"/>
          </ac:spMkLst>
        </pc:spChg>
        <pc:cxnChg chg="add mod">
          <ac:chgData name="Bryden Oliver [SSW]" userId="d5583623-44e1-4d75-b4ba-612dec0508ac" providerId="ADAL" clId="{F07F2EA0-75FC-44C3-825E-E3DB0B895253}" dt="2023-03-03T23:02:14.496" v="299" actId="13822"/>
          <ac:cxnSpMkLst>
            <pc:docMk/>
            <pc:sldMk cId="2712191973" sldId="325"/>
            <ac:cxnSpMk id="14" creationId="{5CBD9C93-453B-3EAE-43CC-DD6821DB54F1}"/>
          </ac:cxnSpMkLst>
        </pc:cxnChg>
      </pc:sldChg>
      <pc:sldChg chg="modSp mod modAnim">
        <pc:chgData name="Bryden Oliver [SSW]" userId="d5583623-44e1-4d75-b4ba-612dec0508ac" providerId="ADAL" clId="{F07F2EA0-75FC-44C3-825E-E3DB0B895253}" dt="2023-03-03T23:03:18.390" v="308" actId="20577"/>
        <pc:sldMkLst>
          <pc:docMk/>
          <pc:sldMk cId="848528927" sldId="326"/>
        </pc:sldMkLst>
        <pc:spChg chg="mod">
          <ac:chgData name="Bryden Oliver [SSW]" userId="d5583623-44e1-4d75-b4ba-612dec0508ac" providerId="ADAL" clId="{F07F2EA0-75FC-44C3-825E-E3DB0B895253}" dt="2023-03-03T23:03:18.390" v="308" actId="20577"/>
          <ac:spMkLst>
            <pc:docMk/>
            <pc:sldMk cId="848528927" sldId="326"/>
            <ac:spMk id="2" creationId="{7EFDC38C-BDA9-5402-3826-DC19FE50A31F}"/>
          </ac:spMkLst>
        </pc:spChg>
      </pc:sldChg>
      <pc:sldChg chg="modSp mod">
        <pc:chgData name="Bryden Oliver [SSW]" userId="d5583623-44e1-4d75-b4ba-612dec0508ac" providerId="ADAL" clId="{F07F2EA0-75FC-44C3-825E-E3DB0B895253}" dt="2023-02-18T03:02:45.268" v="225" actId="27636"/>
        <pc:sldMkLst>
          <pc:docMk/>
          <pc:sldMk cId="3022249409" sldId="327"/>
        </pc:sldMkLst>
        <pc:spChg chg="mod">
          <ac:chgData name="Bryden Oliver [SSW]" userId="d5583623-44e1-4d75-b4ba-612dec0508ac" providerId="ADAL" clId="{F07F2EA0-75FC-44C3-825E-E3DB0B895253}" dt="2023-02-18T03:02:45.268" v="225" actId="27636"/>
          <ac:spMkLst>
            <pc:docMk/>
            <pc:sldMk cId="3022249409" sldId="327"/>
            <ac:spMk id="3" creationId="{FD95692F-F06D-BE00-9DEB-A56B6CDEDA16}"/>
          </ac:spMkLst>
        </pc:spChg>
      </pc:sldChg>
      <pc:sldChg chg="addSp modSp mod modAnim">
        <pc:chgData name="Bryden Oliver [SSW]" userId="d5583623-44e1-4d75-b4ba-612dec0508ac" providerId="ADAL" clId="{F07F2EA0-75FC-44C3-825E-E3DB0B895253}" dt="2023-03-03T23:03:30.483" v="320" actId="20577"/>
        <pc:sldMkLst>
          <pc:docMk/>
          <pc:sldMk cId="2852365463" sldId="328"/>
        </pc:sldMkLst>
        <pc:spChg chg="mod">
          <ac:chgData name="Bryden Oliver [SSW]" userId="d5583623-44e1-4d75-b4ba-612dec0508ac" providerId="ADAL" clId="{F07F2EA0-75FC-44C3-825E-E3DB0B895253}" dt="2023-03-03T23:03:30.483" v="320" actId="20577"/>
          <ac:spMkLst>
            <pc:docMk/>
            <pc:sldMk cId="2852365463" sldId="328"/>
            <ac:spMk id="2" creationId="{9A6116B6-41F1-0652-E325-0338E3A66335}"/>
          </ac:spMkLst>
        </pc:spChg>
        <pc:spChg chg="mod">
          <ac:chgData name="Bryden Oliver [SSW]" userId="d5583623-44e1-4d75-b4ba-612dec0508ac" providerId="ADAL" clId="{F07F2EA0-75FC-44C3-825E-E3DB0B895253}" dt="2023-02-18T03:05:27.072" v="271" actId="113"/>
          <ac:spMkLst>
            <pc:docMk/>
            <pc:sldMk cId="2852365463" sldId="328"/>
            <ac:spMk id="3" creationId="{80260489-2751-D0D0-D782-86DF86E3185D}"/>
          </ac:spMkLst>
        </pc:spChg>
        <pc:spChg chg="add mod">
          <ac:chgData name="Bryden Oliver [SSW]" userId="d5583623-44e1-4d75-b4ba-612dec0508ac" providerId="ADAL" clId="{F07F2EA0-75FC-44C3-825E-E3DB0B895253}" dt="2023-02-18T03:04:20.043" v="238" actId="1076"/>
          <ac:spMkLst>
            <pc:docMk/>
            <pc:sldMk cId="2852365463" sldId="328"/>
            <ac:spMk id="5" creationId="{89AFB561-B8D0-223E-2A6A-8AC9ED732006}"/>
          </ac:spMkLst>
        </pc:spChg>
      </pc:sldChg>
      <pc:sldChg chg="modSp mod">
        <pc:chgData name="Bryden Oliver [SSW]" userId="d5583623-44e1-4d75-b4ba-612dec0508ac" providerId="ADAL" clId="{F07F2EA0-75FC-44C3-825E-E3DB0B895253}" dt="2023-02-18T03:07:30.741" v="273" actId="20577"/>
        <pc:sldMkLst>
          <pc:docMk/>
          <pc:sldMk cId="3548399686" sldId="338"/>
        </pc:sldMkLst>
        <pc:spChg chg="mod">
          <ac:chgData name="Bryden Oliver [SSW]" userId="d5583623-44e1-4d75-b4ba-612dec0508ac" providerId="ADAL" clId="{F07F2EA0-75FC-44C3-825E-E3DB0B895253}" dt="2023-02-18T03:07:30.741" v="2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Anim">
        <pc:chgData name="Bryden Oliver [SSW]" userId="d5583623-44e1-4d75-b4ba-612dec0508ac" providerId="ADAL" clId="{F07F2EA0-75FC-44C3-825E-E3DB0B895253}" dt="2023-02-18T03:12:12.426" v="292"/>
        <pc:sldMkLst>
          <pc:docMk/>
          <pc:sldMk cId="1363056050" sldId="339"/>
        </pc:sldMkLst>
      </pc:sldChg>
      <pc:sldChg chg="modAnim">
        <pc:chgData name="Bryden Oliver [SSW]" userId="d5583623-44e1-4d75-b4ba-612dec0508ac" providerId="ADAL" clId="{F07F2EA0-75FC-44C3-825E-E3DB0B895253}" dt="2023-02-18T03:10:29.774" v="288"/>
        <pc:sldMkLst>
          <pc:docMk/>
          <pc:sldMk cId="2710406115" sldId="343"/>
        </pc:sldMkLst>
      </pc:sldChg>
      <pc:sldChg chg="addSp modSp mod">
        <pc:chgData name="Bryden Oliver [SSW]" userId="d5583623-44e1-4d75-b4ba-612dec0508ac" providerId="ADAL" clId="{F07F2EA0-75FC-44C3-825E-E3DB0B895253}" dt="2023-02-13T00:09:07.796" v="147" actId="1076"/>
        <pc:sldMkLst>
          <pc:docMk/>
          <pc:sldMk cId="1909990939" sldId="346"/>
        </pc:sldMkLst>
        <pc:spChg chg="add mod">
          <ac:chgData name="Bryden Oliver [SSW]" userId="d5583623-44e1-4d75-b4ba-612dec0508ac" providerId="ADAL" clId="{F07F2EA0-75FC-44C3-825E-E3DB0B895253}" dt="2023-02-13T00:09:07.796" v="147" actId="1076"/>
          <ac:spMkLst>
            <pc:docMk/>
            <pc:sldMk cId="1909990939" sldId="346"/>
            <ac:spMk id="5" creationId="{C380A76E-BA68-1798-ACD7-5A1F90751B4A}"/>
          </ac:spMkLst>
        </pc:spChg>
      </pc:sldChg>
      <pc:sldChg chg="addSp modSp mod">
        <pc:chgData name="Bryden Oliver [SSW]" userId="d5583623-44e1-4d75-b4ba-612dec0508ac" providerId="ADAL" clId="{F07F2EA0-75FC-44C3-825E-E3DB0B895253}" dt="2023-02-13T00:09:21.297" v="149" actId="1076"/>
        <pc:sldMkLst>
          <pc:docMk/>
          <pc:sldMk cId="3134467601" sldId="347"/>
        </pc:sldMkLst>
        <pc:spChg chg="add mod">
          <ac:chgData name="Bryden Oliver [SSW]" userId="d5583623-44e1-4d75-b4ba-612dec0508ac" providerId="ADAL" clId="{F07F2EA0-75FC-44C3-825E-E3DB0B895253}" dt="2023-02-13T00:09:21.297" v="149" actId="1076"/>
          <ac:spMkLst>
            <pc:docMk/>
            <pc:sldMk cId="3134467601" sldId="347"/>
            <ac:spMk id="3" creationId="{408A5056-B355-8ED2-F3F2-10B54C19A822}"/>
          </ac:spMkLst>
        </pc:spChg>
      </pc:sldChg>
      <pc:sldChg chg="addSp modSp new mod modAnim">
        <pc:chgData name="Bryden Oliver [SSW]" userId="d5583623-44e1-4d75-b4ba-612dec0508ac" providerId="ADAL" clId="{F07F2EA0-75FC-44C3-825E-E3DB0B895253}" dt="2023-03-04T01:51:26.507" v="548" actId="1076"/>
        <pc:sldMkLst>
          <pc:docMk/>
          <pc:sldMk cId="3979790632" sldId="348"/>
        </pc:sldMkLst>
        <pc:spChg chg="mod">
          <ac:chgData name="Bryden Oliver [SSW]" userId="d5583623-44e1-4d75-b4ba-612dec0508ac" providerId="ADAL" clId="{F07F2EA0-75FC-44C3-825E-E3DB0B895253}" dt="2023-03-03T23:05:13.895" v="378"/>
          <ac:spMkLst>
            <pc:docMk/>
            <pc:sldMk cId="3979790632" sldId="348"/>
            <ac:spMk id="3" creationId="{62F768BA-EF47-DB64-EB8B-507FF39FAA28}"/>
          </ac:spMkLst>
        </pc:spChg>
        <pc:picChg chg="add mod">
          <ac:chgData name="Bryden Oliver [SSW]" userId="d5583623-44e1-4d75-b4ba-612dec0508ac" providerId="ADAL" clId="{F07F2EA0-75FC-44C3-825E-E3DB0B895253}" dt="2023-03-04T01:51:26.507" v="548" actId="1076"/>
          <ac:picMkLst>
            <pc:docMk/>
            <pc:sldMk cId="3979790632" sldId="348"/>
            <ac:picMk id="6" creationId="{E1095931-B4F6-B693-5657-2DE1C2AEEF31}"/>
          </ac:picMkLst>
        </pc:picChg>
      </pc:sldChg>
      <pc:sldChg chg="add">
        <pc:chgData name="Bryden Oliver [SSW]" userId="d5583623-44e1-4d75-b4ba-612dec0508ac" providerId="ADAL" clId="{F07F2EA0-75FC-44C3-825E-E3DB0B895253}" dt="2023-02-14T04:17:08.483" v="150" actId="2890"/>
        <pc:sldMkLst>
          <pc:docMk/>
          <pc:sldMk cId="1949300852" sldId="349"/>
        </pc:sldMkLst>
      </pc:sldChg>
      <pc:sldChg chg="addSp modSp new mod">
        <pc:chgData name="Bryden Oliver [SSW]" userId="d5583623-44e1-4d75-b4ba-612dec0508ac" providerId="ADAL" clId="{F07F2EA0-75FC-44C3-825E-E3DB0B895253}" dt="2023-03-04T01:54:24.871" v="553" actId="1076"/>
        <pc:sldMkLst>
          <pc:docMk/>
          <pc:sldMk cId="77319280" sldId="350"/>
        </pc:sldMkLst>
        <pc:spChg chg="mod">
          <ac:chgData name="Bryden Oliver [SSW]" userId="d5583623-44e1-4d75-b4ba-612dec0508ac" providerId="ADAL" clId="{F07F2EA0-75FC-44C3-825E-E3DB0B895253}" dt="2023-03-03T23:05:36.815" v="404" actId="20577"/>
          <ac:spMkLst>
            <pc:docMk/>
            <pc:sldMk cId="77319280" sldId="350"/>
            <ac:spMk id="2" creationId="{9F7BE75A-0438-573A-4ACC-C8DD0113E6AC}"/>
          </ac:spMkLst>
        </pc:spChg>
        <pc:spChg chg="mod">
          <ac:chgData name="Bryden Oliver [SSW]" userId="d5583623-44e1-4d75-b4ba-612dec0508ac" providerId="ADAL" clId="{F07F2EA0-75FC-44C3-825E-E3DB0B895253}" dt="2023-03-03T23:06:33.639" v="531" actId="20577"/>
          <ac:spMkLst>
            <pc:docMk/>
            <pc:sldMk cId="77319280" sldId="350"/>
            <ac:spMk id="3" creationId="{8619D96D-02B2-C91A-C95D-AD7521280641}"/>
          </ac:spMkLst>
        </pc:spChg>
        <pc:picChg chg="add mod">
          <ac:chgData name="Bryden Oliver [SSW]" userId="d5583623-44e1-4d75-b4ba-612dec0508ac" providerId="ADAL" clId="{F07F2EA0-75FC-44C3-825E-E3DB0B895253}" dt="2023-03-04T01:54:24.871" v="553" actId="1076"/>
          <ac:picMkLst>
            <pc:docMk/>
            <pc:sldMk cId="77319280" sldId="350"/>
            <ac:picMk id="6" creationId="{C65D5E83-9588-F597-70C7-9EBEC5E9E826}"/>
          </ac:picMkLst>
        </pc:picChg>
      </pc:sldChg>
    </pc:docChg>
  </pc:docChgLst>
  <pc:docChgLst>
    <pc:chgData name="Bryden Oliver [SSW]" userId="d5583623-44e1-4d75-b4ba-612dec0508ac" providerId="ADAL" clId="{EA1D929E-ED4C-4CC4-96EE-CE381A8C40E6}"/>
    <pc:docChg chg="undo custSel addSld delSld modSld sldOrd">
      <pc:chgData name="Bryden Oliver [SSW]" userId="d5583623-44e1-4d75-b4ba-612dec0508ac" providerId="ADAL" clId="{EA1D929E-ED4C-4CC4-96EE-CE381A8C40E6}" dt="2023-03-25T20:35:24.302" v="197" actId="20577"/>
      <pc:docMkLst>
        <pc:docMk/>
      </pc:docMkLst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3266959751" sldId="256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1011270017" sldId="262"/>
        </pc:sldMkLst>
      </pc:sldChg>
      <pc:sldChg chg="modSp mod">
        <pc:chgData name="Bryden Oliver [SSW]" userId="d5583623-44e1-4d75-b4ba-612dec0508ac" providerId="ADAL" clId="{EA1D929E-ED4C-4CC4-96EE-CE381A8C40E6}" dt="2023-03-19T21:17:36.574" v="119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A1D929E-ED4C-4CC4-96EE-CE381A8C40E6}" dt="2023-03-19T21:17:36.574" v="119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20777286" sldId="275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442279170" sldId="29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162939511" sldId="29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263462632" sldId="296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187923147" sldId="297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77917752" sldId="300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678103874" sldId="30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351756618" sldId="303"/>
        </pc:sldMkLst>
      </pc:sldChg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1973912911" sldId="315"/>
        </pc:sldMkLst>
      </pc:sldChg>
      <pc:sldChg chg="del">
        <pc:chgData name="Bryden Oliver [SSW]" userId="d5583623-44e1-4d75-b4ba-612dec0508ac" providerId="ADAL" clId="{EA1D929E-ED4C-4CC4-96EE-CE381A8C40E6}" dt="2023-03-19T21:13:05.141" v="98" actId="47"/>
        <pc:sldMkLst>
          <pc:docMk/>
          <pc:sldMk cId="1723392966" sldId="323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4274287825" sldId="324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2712191973" sldId="325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848528927" sldId="326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3022249409" sldId="327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2852365463" sldId="328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86102935" sldId="32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573637433" sldId="330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241004712" sldId="331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745602642" sldId="332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137173377" sldId="33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3548399686" sldId="338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363056050" sldId="33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710406115" sldId="343"/>
        </pc:sldMkLst>
      </pc:sldChg>
      <pc:sldChg chg="del">
        <pc:chgData name="Bryden Oliver [SSW]" userId="d5583623-44e1-4d75-b4ba-612dec0508ac" providerId="ADAL" clId="{EA1D929E-ED4C-4CC4-96EE-CE381A8C40E6}" dt="2023-03-19T21:13:01.039" v="97" actId="47"/>
        <pc:sldMkLst>
          <pc:docMk/>
          <pc:sldMk cId="77319280" sldId="350"/>
        </pc:sldMkLst>
      </pc:sldChg>
      <pc:sldChg chg="new del">
        <pc:chgData name="Bryden Oliver [SSW]" userId="d5583623-44e1-4d75-b4ba-612dec0508ac" providerId="ADAL" clId="{EA1D929E-ED4C-4CC4-96EE-CE381A8C40E6}" dt="2023-03-19T21:09:06.362" v="1" actId="680"/>
        <pc:sldMkLst>
          <pc:docMk/>
          <pc:sldMk cId="1534674732" sldId="351"/>
        </pc:sldMkLst>
      </pc:sldChg>
      <pc:sldChg chg="modSp new mod">
        <pc:chgData name="Bryden Oliver [SSW]" userId="d5583623-44e1-4d75-b4ba-612dec0508ac" providerId="ADAL" clId="{EA1D929E-ED4C-4CC4-96EE-CE381A8C40E6}" dt="2023-03-19T21:09:23.471" v="21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A1D929E-ED4C-4CC4-96EE-CE381A8C40E6}" dt="2023-03-19T21:09:23.471" v="21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09:40.622" v="48" actId="20577"/>
        <pc:sldMkLst>
          <pc:docMk/>
          <pc:sldMk cId="179478578" sldId="352"/>
        </pc:sldMkLst>
        <pc:spChg chg="mod">
          <ac:chgData name="Bryden Oliver [SSW]" userId="d5583623-44e1-4d75-b4ba-612dec0508ac" providerId="ADAL" clId="{EA1D929E-ED4C-4CC4-96EE-CE381A8C40E6}" dt="2023-03-19T21:09:40.622" v="48" actId="20577"/>
          <ac:spMkLst>
            <pc:docMk/>
            <pc:sldMk cId="179478578" sldId="352"/>
            <ac:spMk id="2" creationId="{719FFA8F-18D3-F99B-75B2-EAD43193B36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09:53.383" v="52"/>
        <pc:sldMkLst>
          <pc:docMk/>
          <pc:sldMk cId="3460355652" sldId="353"/>
        </pc:sldMkLst>
        <pc:spChg chg="mod">
          <ac:chgData name="Bryden Oliver [SSW]" userId="d5583623-44e1-4d75-b4ba-612dec0508ac" providerId="ADAL" clId="{EA1D929E-ED4C-4CC4-96EE-CE381A8C40E6}" dt="2023-03-19T21:09:49.827" v="50" actId="27636"/>
          <ac:spMkLst>
            <pc:docMk/>
            <pc:sldMk cId="3460355652" sldId="353"/>
            <ac:spMk id="2" creationId="{E0585983-0398-1F78-497C-E1765435AF7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0.400" v="54" actId="27636"/>
        <pc:sldMkLst>
          <pc:docMk/>
          <pc:sldMk cId="2428257956" sldId="354"/>
        </pc:sldMkLst>
        <pc:spChg chg="mod">
          <ac:chgData name="Bryden Oliver [SSW]" userId="d5583623-44e1-4d75-b4ba-612dec0508ac" providerId="ADAL" clId="{EA1D929E-ED4C-4CC4-96EE-CE381A8C40E6}" dt="2023-03-19T21:10:00.400" v="54" actId="27636"/>
          <ac:spMkLst>
            <pc:docMk/>
            <pc:sldMk cId="2428257956" sldId="354"/>
            <ac:spMk id="2" creationId="{79FA3E29-09CF-D24E-C2A0-16236BF748FF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8.248" v="55"/>
        <pc:sldMkLst>
          <pc:docMk/>
          <pc:sldMk cId="4075286150" sldId="355"/>
        </pc:sldMkLst>
        <pc:spChg chg="mod">
          <ac:chgData name="Bryden Oliver [SSW]" userId="d5583623-44e1-4d75-b4ba-612dec0508ac" providerId="ADAL" clId="{EA1D929E-ED4C-4CC4-96EE-CE381A8C40E6}" dt="2023-03-19T21:10:08.248" v="55"/>
          <ac:spMkLst>
            <pc:docMk/>
            <pc:sldMk cId="4075286150" sldId="355"/>
            <ac:spMk id="2" creationId="{905FAE4F-A945-98AE-70E9-1EA66A8EDF4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10:21.712" v="58"/>
        <pc:sldMkLst>
          <pc:docMk/>
          <pc:sldMk cId="1999608391" sldId="356"/>
        </pc:sldMkLst>
        <pc:spChg chg="mod">
          <ac:chgData name="Bryden Oliver [SSW]" userId="d5583623-44e1-4d75-b4ba-612dec0508ac" providerId="ADAL" clId="{EA1D929E-ED4C-4CC4-96EE-CE381A8C40E6}" dt="2023-03-19T21:10:15.377" v="56"/>
          <ac:spMkLst>
            <pc:docMk/>
            <pc:sldMk cId="1999608391" sldId="356"/>
            <ac:spMk id="2" creationId="{C8F0BCEA-F67D-2253-3296-A31049E7C24A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30.985" v="59"/>
        <pc:sldMkLst>
          <pc:docMk/>
          <pc:sldMk cId="2904149622" sldId="357"/>
        </pc:sldMkLst>
        <pc:spChg chg="mod">
          <ac:chgData name="Bryden Oliver [SSW]" userId="d5583623-44e1-4d75-b4ba-612dec0508ac" providerId="ADAL" clId="{EA1D929E-ED4C-4CC4-96EE-CE381A8C40E6}" dt="2023-03-19T21:10:30.985" v="59"/>
          <ac:spMkLst>
            <pc:docMk/>
            <pc:sldMk cId="2904149622" sldId="357"/>
            <ac:spMk id="2" creationId="{05BF6D37-E762-4BCC-1CD7-0E9EB6D67A19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49.945" v="63"/>
        <pc:sldMkLst>
          <pc:docMk/>
          <pc:sldMk cId="962201441" sldId="358"/>
        </pc:sldMkLst>
        <pc:spChg chg="mod">
          <ac:chgData name="Bryden Oliver [SSW]" userId="d5583623-44e1-4d75-b4ba-612dec0508ac" providerId="ADAL" clId="{EA1D929E-ED4C-4CC4-96EE-CE381A8C40E6}" dt="2023-03-19T21:10:48.695" v="62" actId="21"/>
          <ac:spMkLst>
            <pc:docMk/>
            <pc:sldMk cId="962201441" sldId="358"/>
            <ac:spMk id="2" creationId="{9E89F470-306B-E7DD-95A6-D0DDA6C04D82}"/>
          </ac:spMkLst>
        </pc:spChg>
        <pc:spChg chg="mod">
          <ac:chgData name="Bryden Oliver [SSW]" userId="d5583623-44e1-4d75-b4ba-612dec0508ac" providerId="ADAL" clId="{EA1D929E-ED4C-4CC4-96EE-CE381A8C40E6}" dt="2023-03-19T21:10:49.945" v="63"/>
          <ac:spMkLst>
            <pc:docMk/>
            <pc:sldMk cId="962201441" sldId="358"/>
            <ac:spMk id="3" creationId="{FECF7199-A7CE-DCC5-9998-2E646CACA25A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4:47.501" v="12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EA1D929E-ED4C-4CC4-96EE-CE381A8C40E6}" dt="2023-03-25T20:34:47.501" v="12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5:24.302" v="197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A1D929E-ED4C-4CC4-96EE-CE381A8C40E6}" dt="2023-03-19T21:11:06.792" v="66" actId="2763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EA1D929E-ED4C-4CC4-96EE-CE381A8C40E6}" dt="2023-03-25T20:35:24.302" v="197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20.705" v="70"/>
        <pc:sldMkLst>
          <pc:docMk/>
          <pc:sldMk cId="3215296439" sldId="361"/>
        </pc:sldMkLst>
        <pc:spChg chg="mod">
          <ac:chgData name="Bryden Oliver [SSW]" userId="d5583623-44e1-4d75-b4ba-612dec0508ac" providerId="ADAL" clId="{EA1D929E-ED4C-4CC4-96EE-CE381A8C40E6}" dt="2023-03-19T21:11:19.632" v="69" actId="21"/>
          <ac:spMkLst>
            <pc:docMk/>
            <pc:sldMk cId="3215296439" sldId="361"/>
            <ac:spMk id="2" creationId="{5478B6D8-C5D0-7152-9673-8C75213A8FBA}"/>
          </ac:spMkLst>
        </pc:spChg>
        <pc:spChg chg="mod">
          <ac:chgData name="Bryden Oliver [SSW]" userId="d5583623-44e1-4d75-b4ba-612dec0508ac" providerId="ADAL" clId="{EA1D929E-ED4C-4CC4-96EE-CE381A8C40E6}" dt="2023-03-19T21:11:20.705" v="70"/>
          <ac:spMkLst>
            <pc:docMk/>
            <pc:sldMk cId="3215296439" sldId="361"/>
            <ac:spMk id="3" creationId="{06C3F80F-24CB-0286-9A35-B47F125310C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35.922" v="74"/>
        <pc:sldMkLst>
          <pc:docMk/>
          <pc:sldMk cId="434552825" sldId="362"/>
        </pc:sldMkLst>
        <pc:spChg chg="mod">
          <ac:chgData name="Bryden Oliver [SSW]" userId="d5583623-44e1-4d75-b4ba-612dec0508ac" providerId="ADAL" clId="{EA1D929E-ED4C-4CC4-96EE-CE381A8C40E6}" dt="2023-03-19T21:11:34.757" v="73" actId="21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A1D929E-ED4C-4CC4-96EE-CE381A8C40E6}" dt="2023-03-19T21:11:35.922" v="74"/>
          <ac:spMkLst>
            <pc:docMk/>
            <pc:sldMk cId="434552825" sldId="362"/>
            <ac:spMk id="3" creationId="{E3ADA8AD-D776-8D59-3FA8-F58CB4A4185E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2.575" v="75"/>
        <pc:sldMkLst>
          <pc:docMk/>
          <pc:sldMk cId="812328499" sldId="363"/>
        </pc:sldMkLst>
        <pc:spChg chg="mod">
          <ac:chgData name="Bryden Oliver [SSW]" userId="d5583623-44e1-4d75-b4ba-612dec0508ac" providerId="ADAL" clId="{EA1D929E-ED4C-4CC4-96EE-CE381A8C40E6}" dt="2023-03-19T21:11:42.575" v="75"/>
          <ac:spMkLst>
            <pc:docMk/>
            <pc:sldMk cId="812328499" sldId="363"/>
            <ac:spMk id="2" creationId="{C4A3995E-ED34-5B06-AA1A-A5CD7F75FA28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9.103" v="76"/>
        <pc:sldMkLst>
          <pc:docMk/>
          <pc:sldMk cId="1931351458" sldId="364"/>
        </pc:sldMkLst>
        <pc:spChg chg="mod">
          <ac:chgData name="Bryden Oliver [SSW]" userId="d5583623-44e1-4d75-b4ba-612dec0508ac" providerId="ADAL" clId="{EA1D929E-ED4C-4CC4-96EE-CE381A8C40E6}" dt="2023-03-19T21:11:49.103" v="76"/>
          <ac:spMkLst>
            <pc:docMk/>
            <pc:sldMk cId="1931351458" sldId="364"/>
            <ac:spMk id="2" creationId="{B60FC7EB-1BA8-0D5B-7611-5A0C1DC21E6C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02.062" v="84"/>
        <pc:sldMkLst>
          <pc:docMk/>
          <pc:sldMk cId="1206720809" sldId="365"/>
        </pc:sldMkLst>
        <pc:spChg chg="mod">
          <ac:chgData name="Bryden Oliver [SSW]" userId="d5583623-44e1-4d75-b4ba-612dec0508ac" providerId="ADAL" clId="{EA1D929E-ED4C-4CC4-96EE-CE381A8C40E6}" dt="2023-03-19T21:12:02.062" v="84"/>
          <ac:spMkLst>
            <pc:docMk/>
            <pc:sldMk cId="1206720809" sldId="365"/>
            <ac:spMk id="2" creationId="{A28948B5-8EC1-5755-56B4-106B8F34AF01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15.499" v="91" actId="27636"/>
        <pc:sldMkLst>
          <pc:docMk/>
          <pc:sldMk cId="2800013749" sldId="366"/>
        </pc:sldMkLst>
        <pc:spChg chg="mod">
          <ac:chgData name="Bryden Oliver [SSW]" userId="d5583623-44e1-4d75-b4ba-612dec0508ac" providerId="ADAL" clId="{EA1D929E-ED4C-4CC4-96EE-CE381A8C40E6}" dt="2023-03-19T21:12:15.499" v="91" actId="2763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EA1D929E-ED4C-4CC4-96EE-CE381A8C40E6}" dt="2023-03-19T21:12:12.713" v="88"/>
          <ac:spMkLst>
            <pc:docMk/>
            <pc:sldMk cId="2800013749" sldId="366"/>
            <ac:spMk id="3" creationId="{52C4F5D5-2781-4B35-821C-BA8FA81802F0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28.192" v="93" actId="27636"/>
        <pc:sldMkLst>
          <pc:docMk/>
          <pc:sldMk cId="4236837258" sldId="367"/>
        </pc:sldMkLst>
        <pc:spChg chg="mod">
          <ac:chgData name="Bryden Oliver [SSW]" userId="d5583623-44e1-4d75-b4ba-612dec0508ac" providerId="ADAL" clId="{EA1D929E-ED4C-4CC4-96EE-CE381A8C40E6}" dt="2023-03-19T21:12:28.192" v="93" actId="27636"/>
          <ac:spMkLst>
            <pc:docMk/>
            <pc:sldMk cId="4236837258" sldId="367"/>
            <ac:spMk id="2" creationId="{177B36ED-A86B-6054-8B21-55B7BB75EC37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34.849" v="94"/>
        <pc:sldMkLst>
          <pc:docMk/>
          <pc:sldMk cId="4127405519" sldId="368"/>
        </pc:sldMkLst>
        <pc:spChg chg="mod">
          <ac:chgData name="Bryden Oliver [SSW]" userId="d5583623-44e1-4d75-b4ba-612dec0508ac" providerId="ADAL" clId="{EA1D929E-ED4C-4CC4-96EE-CE381A8C40E6}" dt="2023-03-19T21:12:34.849" v="94"/>
          <ac:spMkLst>
            <pc:docMk/>
            <pc:sldMk cId="4127405519" sldId="368"/>
            <ac:spMk id="2" creationId="{79D5A816-7237-A6CA-F82D-425778E9112D}"/>
          </ac:spMkLst>
        </pc:spChg>
      </pc:sldChg>
      <pc:sldChg chg="new del">
        <pc:chgData name="Bryden Oliver [SSW]" userId="d5583623-44e1-4d75-b4ba-612dec0508ac" providerId="ADAL" clId="{EA1D929E-ED4C-4CC4-96EE-CE381A8C40E6}" dt="2023-03-19T21:12:40.767" v="95" actId="47"/>
        <pc:sldMkLst>
          <pc:docMk/>
          <pc:sldMk cId="1782876178" sldId="369"/>
        </pc:sldMkLst>
      </pc:sldChg>
      <pc:sldChg chg="new del">
        <pc:chgData name="Bryden Oliver [SSW]" userId="d5583623-44e1-4d75-b4ba-612dec0508ac" providerId="ADAL" clId="{EA1D929E-ED4C-4CC4-96EE-CE381A8C40E6}" dt="2023-03-19T21:12:41.820" v="96" actId="47"/>
        <pc:sldMkLst>
          <pc:docMk/>
          <pc:sldMk cId="2494038963" sldId="370"/>
        </pc:sldMkLst>
      </pc:sldChg>
      <pc:sldChg chg="new">
        <pc:chgData name="Bryden Oliver [SSW]" userId="d5583623-44e1-4d75-b4ba-612dec0508ac" providerId="ADAL" clId="{EA1D929E-ED4C-4CC4-96EE-CE381A8C40E6}" dt="2023-03-19T21:11:57.401" v="83" actId="680"/>
        <pc:sldMkLst>
          <pc:docMk/>
          <pc:sldMk cId="1049473206" sldId="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3/06/2023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23.emf"/><Relationship Id="rId4" Type="http://schemas.openxmlformats.org/officeDocument/2006/relationships/hyperlink" Target="mailto:info@ssw.com.au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 (What to do)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Use SELECT &lt;fields&gt; from rather than SELECT * FROM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Graphic 5" descr="Programmer male outline">
            <a:extLst>
              <a:ext uri="{FF2B5EF4-FFF2-40B4-BE49-F238E27FC236}">
                <a16:creationId xmlns:a16="http://schemas.microsoft.com/office/drawing/2014/main" id="{9B0970B4-CD72-E310-7474-339DC859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https://github.com/brydeno/DatabasePerformance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6DFA6954-0741-9946-02A8-49CA9A380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WHERE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3AFD147-3B1C-3241-5118-DDB2C2B10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Group By or aggregation a better choice</a:t>
            </a:r>
          </a:p>
          <a:p>
            <a:r>
              <a:rPr lang="en-AU" dirty="0"/>
              <a:t>There are times looping is necessary. </a:t>
            </a:r>
          </a:p>
          <a:p>
            <a:r>
              <a:rPr lang="en-AU" dirty="0"/>
              <a:t>Looping database statistics is one (very few others).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1756C073-1060-DAA9-20D7-BF0B530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829" y="4658293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AND instead of OR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UNION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OR works, the server needs to traverse both branches of the OR,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84C0E81B-918D-42AA-3B28-0A1DED37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885" y="4726556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don't use LIKE ‘%</a:t>
            </a:r>
            <a:r>
              <a:rPr lang="en-US" dirty="0" err="1"/>
              <a:t>fred</a:t>
            </a:r>
            <a:r>
              <a:rPr lang="en-US" dirty="0"/>
              <a:t>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58629863-60C5-3373-C767-D838BB8E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March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Optimizer optimizes JOINs better than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convert most WHERE to JOIN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Makes it clear what type of JOIN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7FCA0EA5-C148-BC27-448B-14D3BDE9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187" y="4508310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Exists() instead of count() 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Exists() 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Count() 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535683F-F4AD-39BE-BDCE-CBC8BF3B7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12. Avoid 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dirty="0"/>
              <a:t>GROUP BY 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5FF4CB0-5EAF-8766-208B-B3B089C8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JOINS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7A2-707D-309B-1F43-C7449A4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Don't create indexes on tiny tables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2915-F8AF-1770-23EB-F971E88F8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the data fits in a single page, there is no advantage</a:t>
            </a:r>
          </a:p>
          <a:p>
            <a:r>
              <a:rPr lang="en-AU" dirty="0"/>
              <a:t>This is just a small storage optimization, it’s very hard to give a convincing example.</a:t>
            </a:r>
          </a:p>
          <a:p>
            <a:r>
              <a:rPr lang="en-AU" dirty="0"/>
              <a:t>A single page is 8Kb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9160A-14E2-F67A-9388-26E1A3E130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3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15. Use TOP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TOP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SELECT TOP 100 * FROM customers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F81-5FDB-C51A-87E0-1EB750D1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84313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16. Don't index columns that have few unique values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5BBD-FAC0-94BB-7161-0099DFAB2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Sometimes… Don’t make it the primary column in the index if there is a less selective….</a:t>
            </a:r>
          </a:p>
          <a:p>
            <a:r>
              <a:rPr lang="en-US" dirty="0"/>
              <a:t>You want the least selective columns as early as possible in an index…. Remember WHERE and ORDER BY should be separated.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3B654-861C-BB76-30C2-43181945F6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4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Use </a:t>
            </a:r>
            <a:r>
              <a:rPr lang="en-AU" dirty="0"/>
              <a:t>WHERE</a:t>
            </a:r>
            <a:r>
              <a:rPr lang="en-US" dirty="0"/>
              <a:t> instead of </a:t>
            </a:r>
            <a:r>
              <a:rPr lang="en-AU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WHERE before aggregating is far more efficient than using HAVING after aggregation.</a:t>
            </a:r>
          </a:p>
          <a:p>
            <a:r>
              <a:rPr lang="en-AU" dirty="0"/>
              <a:t>This is because WHERE can take advantage of an index while HAVING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brentozar.com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Pinal</a:t>
            </a:r>
            <a:r>
              <a:rPr lang="en-AU" sz="14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https://blog.sqlauthority.com/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passdatacommunitysummit.com/sessions/video-library/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SQL Skills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And loads more, Stack Overflow is also great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8"/>
              </a:rPr>
              <a:t>archive.org/details/</a:t>
            </a:r>
            <a:r>
              <a:rPr lang="en-AU" sz="1400" dirty="0" err="1">
                <a:hlinkClick r:id="rId8"/>
              </a:rPr>
              <a:t>stackexchange</a:t>
            </a:r>
            <a:endParaRPr lang="en-AU" sz="14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 dirty="0"/>
              <a:t>Think like the SQL Server Engine</a:t>
            </a:r>
          </a:p>
          <a:p>
            <a:r>
              <a:rPr lang="en-AU" dirty="0">
                <a:hlinkClick r:id="rId2"/>
              </a:rPr>
              <a:t>www.brentozar.com/training/think-like-sql-server-engine/</a:t>
            </a:r>
            <a:endParaRPr lang="en-AU" dirty="0">
              <a:hlinkClick r:id="rId3"/>
            </a:endParaRPr>
          </a:p>
          <a:p>
            <a:r>
              <a:rPr lang="en-AU" dirty="0" err="1"/>
              <a:t>Sargable</a:t>
            </a:r>
            <a:r>
              <a:rPr lang="en-AU" dirty="0"/>
              <a:t> Expressions</a:t>
            </a:r>
          </a:p>
          <a:p>
            <a:r>
              <a:rPr lang="en-AU" dirty="0">
                <a:hlinkClick r:id="rId3"/>
              </a:rPr>
              <a:t>www.sqlshack.com/how-to-use-sargable-expressions-in-t-sql-queries-performance-advantages-and-examples/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62500" lnSpcReduction="20000"/>
          </a:bodyPr>
          <a:lstStyle/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 dirty="0">
                <a:latin typeface="Open Sans Light"/>
                <a:ea typeface="Open Sans Light"/>
                <a:cs typeface="Open Sans Light"/>
              </a:rPr>
              <a:t> </a:t>
            </a:r>
            <a:endParaRPr lang="en-AU" dirty="0"/>
          </a:p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 dirty="0">
              <a:latin typeface="Open Sans Light"/>
              <a:ea typeface="Open Sans Light"/>
              <a:cs typeface="Open Sans Light"/>
            </a:endParaRPr>
          </a:p>
          <a:p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Knows all about 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3814430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github.com/</a:t>
            </a:r>
            <a:r>
              <a:rPr lang="en-AU" dirty="0" err="1">
                <a:hlinkClick r:id="rId6"/>
              </a:rPr>
              <a:t>brydeno</a:t>
            </a:r>
            <a:r>
              <a:rPr lang="en-AU" dirty="0">
                <a:hlinkClick r:id="rId6"/>
              </a:rPr>
              <a:t>/</a:t>
            </a:r>
            <a:r>
              <a:rPr lang="en-AU" dirty="0" err="1">
                <a:hlinkClick r:id="rId6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brydeno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Demos are too</a:t>
            </a:r>
          </a:p>
          <a:p>
            <a:r>
              <a:rPr lang="en-AU" dirty="0"/>
              <a:t>https://github.com/brydeno/DatabasePerformance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Going to be 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 dirty="0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 dirty="0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There’s loads more little things littered through the demos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8780625-9AB9-E90D-63D1-5C71A484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34592</TotalTime>
  <Words>1410</Words>
  <Application>Microsoft Office PowerPoint</Application>
  <PresentationFormat>Widescreen</PresentationFormat>
  <Paragraphs>187</Paragraphs>
  <Slides>33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Wingdings</vt:lpstr>
      <vt:lpstr>Open Sans Light</vt:lpstr>
      <vt:lpstr>Open Sans Extrabold</vt:lpstr>
      <vt:lpstr>Franklin Gothic Demi</vt:lpstr>
      <vt:lpstr>SSW-White</vt:lpstr>
      <vt:lpstr>PowerPoint Presentation</vt:lpstr>
      <vt:lpstr>Top Database Performance Techniques</vt:lpstr>
      <vt:lpstr>Bryden Oliver</vt:lpstr>
      <vt:lpstr>PowerPoint Presentation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 (What to do)</vt:lpstr>
      <vt:lpstr>2. Use SELECT &lt;fields&gt; from rather than SELECT * FROM</vt:lpstr>
      <vt:lpstr>3. Create indexes</vt:lpstr>
      <vt:lpstr>4. Verify indexes are being used</vt:lpstr>
      <vt:lpstr>DEMO</vt:lpstr>
      <vt:lpstr>5. Avoid Implicit conversions</vt:lpstr>
      <vt:lpstr>6. Avoid Looping</vt:lpstr>
      <vt:lpstr>7. Use AND instead of OR where possible</vt:lpstr>
      <vt:lpstr>8. Minimize large writes</vt:lpstr>
      <vt:lpstr>9. Avoid wildcards at the start of string filters</vt:lpstr>
      <vt:lpstr>10. Create joins with inner joins not where</vt:lpstr>
      <vt:lpstr>11. Use Exists() instead of count() where you can</vt:lpstr>
      <vt:lpstr>12. Avoid Select distinct</vt:lpstr>
      <vt:lpstr>13. Avoid too many joins</vt:lpstr>
      <vt:lpstr>14. Don't create indexes on tiny tables</vt:lpstr>
      <vt:lpstr>15. Use TOP for sampling</vt:lpstr>
      <vt:lpstr>16. Don't index columns that have few unique values</vt:lpstr>
      <vt:lpstr>17. Use WHERE instead of HAVING</vt:lpstr>
      <vt:lpstr>Resources</vt:lpstr>
      <vt:lpstr>Specific further reading</vt:lpstr>
      <vt:lpstr>PowerPoint Presentation</vt:lpstr>
      <vt:lpstr>PowerPoint Presentation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 [SSW]</cp:lastModifiedBy>
  <cp:revision>5</cp:revision>
  <dcterms:created xsi:type="dcterms:W3CDTF">2021-12-23T01:17:29Z</dcterms:created>
  <dcterms:modified xsi:type="dcterms:W3CDTF">2023-06-04T01:16:33Z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